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Lst>
  <p:sldSz cy="5143500" cx="9144000"/>
  <p:notesSz cx="6858000" cy="9144000"/>
  <p:embeddedFontLst>
    <p:embeddedFont>
      <p:font typeface="Anonymous Pro"/>
      <p:regular r:id="rId19"/>
      <p:bold r:id="rId20"/>
      <p:italic r:id="rId21"/>
      <p:boldItalic r:id="rId22"/>
    </p:embeddedFont>
    <p:embeddedFont>
      <p:font typeface="Open Sans"/>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GoogleSlidesCustomDataVersion2">
      <go:slidesCustomData xmlns:go="http://customooxmlschemas.google.com/" r:id="rId27" roundtripDataSignature="AMtx7mjfpX2QagMsIQ2w3hdoIbw2mtmz3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AnonymousPro-bold.fntdata"/><Relationship Id="rId22" Type="http://schemas.openxmlformats.org/officeDocument/2006/relationships/font" Target="fonts/AnonymousPro-boldItalic.fntdata"/><Relationship Id="rId21" Type="http://schemas.openxmlformats.org/officeDocument/2006/relationships/font" Target="fonts/AnonymousPro-italic.fntdata"/><Relationship Id="rId24" Type="http://schemas.openxmlformats.org/officeDocument/2006/relationships/font" Target="fonts/OpenSans-bold.fntdata"/><Relationship Id="rId23" Type="http://schemas.openxmlformats.org/officeDocument/2006/relationships/font" Target="fonts/OpenSans-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OpenSans-boldItalic.fntdata"/><Relationship Id="rId25" Type="http://schemas.openxmlformats.org/officeDocument/2006/relationships/font" Target="fonts/OpenSans-italic.fntdata"/><Relationship Id="rId27" Type="http://customschemas.google.com/relationships/presentationmetadata" Target="meta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font" Target="fonts/AnonymousPro-regular.fntdata"/><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pkg.go.dev/testing#B.StopTimer"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1: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1" name="Google Shape;131;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5" name="Google Shape;185;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1100"/>
              <a:buNone/>
            </a:pPr>
            <a:r>
              <a:rPr lang="en">
                <a:solidFill>
                  <a:schemeClr val="dk1"/>
                </a:solidFill>
              </a:rPr>
              <a:t>To exclude certain parts of code (like setup tasks that shouldn't be measured in the benchmark), use:</a:t>
            </a:r>
            <a:endParaRPr>
              <a:solidFill>
                <a:schemeClr val="dk1"/>
              </a:solidFill>
            </a:endParaRPr>
          </a:p>
          <a:p>
            <a:pPr indent="-298450" lvl="0" marL="457200" rtl="0" algn="l">
              <a:spcBef>
                <a:spcPts val="0"/>
              </a:spcBef>
              <a:spcAft>
                <a:spcPts val="0"/>
              </a:spcAft>
              <a:buClr>
                <a:schemeClr val="dk1"/>
              </a:buClr>
              <a:buSzPts val="1100"/>
              <a:buChar char="●"/>
            </a:pPr>
            <a:r>
              <a:rPr b="1" lang="en">
                <a:solidFill>
                  <a:schemeClr val="dk1"/>
                </a:solidFill>
              </a:rPr>
              <a:t>b.ResetTimer():</a:t>
            </a:r>
            <a:r>
              <a:rPr b="1" lang="en">
                <a:solidFill>
                  <a:schemeClr val="dk1"/>
                </a:solidFill>
                <a:latin typeface="Anonymous Pro"/>
                <a:ea typeface="Anonymous Pro"/>
                <a:cs typeface="Anonymous Pro"/>
                <a:sym typeface="Anonymous Pro"/>
              </a:rPr>
              <a:t> </a:t>
            </a:r>
            <a:r>
              <a:rPr lang="en">
                <a:solidFill>
                  <a:schemeClr val="dk1"/>
                </a:solidFill>
              </a:rPr>
              <a:t>ResetTimer zeroes the elapsed benchmark time and memory allocation counters and deletes user-reported metrics. It does not affect whether the timer is running.</a:t>
            </a:r>
            <a:endParaRPr>
              <a:solidFill>
                <a:schemeClr val="dk1"/>
              </a:solidFill>
            </a:endParaRPr>
          </a:p>
          <a:p>
            <a:pPr indent="-298450" lvl="0" marL="457200" rtl="0" algn="l">
              <a:spcBef>
                <a:spcPts val="0"/>
              </a:spcBef>
              <a:spcAft>
                <a:spcPts val="0"/>
              </a:spcAft>
              <a:buClr>
                <a:schemeClr val="dk1"/>
              </a:buClr>
              <a:buSzPts val="1100"/>
              <a:buChar char="●"/>
            </a:pPr>
            <a:r>
              <a:rPr b="1" lang="en">
                <a:solidFill>
                  <a:schemeClr val="dk1"/>
                </a:solidFill>
              </a:rPr>
              <a:t>b.StartTimer(): </a:t>
            </a:r>
            <a:r>
              <a:rPr lang="en">
                <a:solidFill>
                  <a:schemeClr val="dk1"/>
                </a:solidFill>
              </a:rPr>
              <a:t>StartTimer starts timing a test. This function is called automatically before a benchmark starts, but it can also be used to resume timing after a call to </a:t>
            </a:r>
            <a:r>
              <a:rPr lang="en">
                <a:solidFill>
                  <a:schemeClr val="dk1"/>
                </a:solidFill>
                <a:uFill>
                  <a:noFill/>
                </a:uFill>
                <a:hlinkClick r:id="rId2">
                  <a:extLst>
                    <a:ext uri="{A12FA001-AC4F-418D-AE19-62706E023703}">
                      <ahyp:hlinkClr val="tx"/>
                    </a:ext>
                  </a:extLst>
                </a:hlinkClick>
              </a:rPr>
              <a:t>B.StopTimer</a:t>
            </a:r>
            <a:endParaRPr>
              <a:solidFill>
                <a:schemeClr val="dk1"/>
              </a:solidFill>
            </a:endParaRPr>
          </a:p>
          <a:p>
            <a:pPr indent="-298450" lvl="0" marL="457200" rtl="0" algn="l">
              <a:spcBef>
                <a:spcPts val="0"/>
              </a:spcBef>
              <a:spcAft>
                <a:spcPts val="0"/>
              </a:spcAft>
              <a:buClr>
                <a:schemeClr val="dk1"/>
              </a:buClr>
              <a:buSzPts val="1100"/>
              <a:buChar char="●"/>
            </a:pPr>
            <a:r>
              <a:rPr b="1" lang="en">
                <a:solidFill>
                  <a:schemeClr val="dk1"/>
                </a:solidFill>
              </a:rPr>
              <a:t>b.StopTimer(): </a:t>
            </a:r>
            <a:r>
              <a:rPr lang="en">
                <a:solidFill>
                  <a:schemeClr val="dk1"/>
                </a:solidFill>
              </a:rPr>
              <a:t>StopTimer stops timing a test. This can be used to pause the timer while performing complex initialization that you don't want to measure.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benchmark specific functions by running by specify a function as an argument.</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You can also show memory allocations by specify “benchmem”</a:t>
            </a:r>
            <a:endParaRPr>
              <a:solidFill>
                <a:schemeClr val="dk1"/>
              </a:solidFill>
            </a:endParaRPr>
          </a:p>
          <a:p>
            <a:pPr indent="0" lvl="0" marL="0" rtl="0" algn="l">
              <a:spcBef>
                <a:spcPts val="0"/>
              </a:spcBef>
              <a:spcAft>
                <a:spcPts val="0"/>
              </a:spcAft>
              <a:buNone/>
            </a:pPr>
            <a:r>
              <a:rPr lang="en">
                <a:solidFill>
                  <a:schemeClr val="dk1"/>
                </a:solidFill>
              </a:rPr>
              <a:t>	</a:t>
            </a:r>
            <a:r>
              <a:rPr b="1" lang="en">
                <a:solidFill>
                  <a:schemeClr val="dk1"/>
                </a:solidFill>
              </a:rPr>
              <a:t>go test --bench=. --benchmem  </a:t>
            </a:r>
            <a:r>
              <a:rPr lang="en">
                <a:solidFill>
                  <a:schemeClr val="dk1"/>
                </a:solidFill>
              </a:rPr>
              <a:t>This command means to run all benchmarks and includes memory allocation statistics.</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1" name="Google Shape;191;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solidFill>
                  <a:schemeClr val="dk1"/>
                </a:solidFill>
              </a:rPr>
              <a:t>–benchtime=10s means that for each benchmark, go will run the benchmark for a </a:t>
            </a:r>
            <a:r>
              <a:rPr b="1" lang="en">
                <a:solidFill>
                  <a:schemeClr val="dk1"/>
                </a:solidFill>
              </a:rPr>
              <a:t>minimum</a:t>
            </a:r>
            <a:r>
              <a:rPr lang="en">
                <a:solidFill>
                  <a:schemeClr val="dk1"/>
                </a:solidFill>
              </a:rPr>
              <a:t> of 10 seconds. </a:t>
            </a:r>
            <a:endParaRPr/>
          </a:p>
          <a:p>
            <a:pPr indent="-298450" lvl="0" marL="457200" rtl="0" algn="l">
              <a:lnSpc>
                <a:spcPct val="100000"/>
              </a:lnSpc>
              <a:spcBef>
                <a:spcPts val="0"/>
              </a:spcBef>
              <a:spcAft>
                <a:spcPts val="0"/>
              </a:spcAft>
              <a:buSzPts val="1100"/>
              <a:buChar char="-"/>
            </a:pPr>
            <a:r>
              <a:rPr lang="en"/>
              <a:t>If running the benchmark takes less than 10 seconds, golang will run with multiple iterations to reach 10s. If longer than 10s, golang will not terminate it but wait it to finish with only one iteration.</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7" name="Google Shape;197;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The bug </a:t>
            </a:r>
            <a:r>
              <a:rPr lang="en">
                <a:solidFill>
                  <a:schemeClr val="dk1"/>
                </a:solidFill>
              </a:rPr>
              <a:t>is in</a:t>
            </a:r>
            <a:r>
              <a:rPr lang="en">
                <a:solidFill>
                  <a:schemeClr val="dk1"/>
                </a:solidFill>
              </a:rPr>
              <a:t> the function Pop(); </a:t>
            </a:r>
            <a:r>
              <a:rPr lang="en"/>
              <a:t>t</a:t>
            </a:r>
            <a:r>
              <a:rPr lang="en"/>
              <a:t>he </a:t>
            </a:r>
            <a:r>
              <a:rPr lang="en" sz="1050">
                <a:solidFill>
                  <a:srgbClr val="9CDCFE"/>
                </a:solidFill>
                <a:highlight>
                  <a:srgbClr val="1F1F1F"/>
                </a:highlight>
                <a:latin typeface="Courier New"/>
                <a:ea typeface="Courier New"/>
                <a:cs typeface="Courier New"/>
                <a:sym typeface="Courier New"/>
              </a:rPr>
              <a:t>s.n</a:t>
            </a:r>
            <a:r>
              <a:rPr lang="en" sz="1050">
                <a:solidFill>
                  <a:srgbClr val="CCCCCC"/>
                </a:solidFill>
                <a:highlight>
                  <a:srgbClr val="1F1F1F"/>
                </a:highlight>
                <a:latin typeface="Courier New"/>
                <a:ea typeface="Courier New"/>
                <a:cs typeface="Courier New"/>
                <a:sym typeface="Courier New"/>
              </a:rPr>
              <a:t> </a:t>
            </a:r>
            <a:r>
              <a:rPr lang="en" sz="1050">
                <a:solidFill>
                  <a:srgbClr val="D4D4D4"/>
                </a:solidFill>
                <a:highlight>
                  <a:srgbClr val="1F1F1F"/>
                </a:highlight>
                <a:latin typeface="Courier New"/>
                <a:ea typeface="Courier New"/>
                <a:cs typeface="Courier New"/>
                <a:sym typeface="Courier New"/>
              </a:rPr>
              <a:t>=</a:t>
            </a:r>
            <a:r>
              <a:rPr lang="en" sz="1050">
                <a:solidFill>
                  <a:srgbClr val="CCCCCC"/>
                </a:solidFill>
                <a:highlight>
                  <a:srgbClr val="1F1F1F"/>
                </a:highlight>
                <a:latin typeface="Courier New"/>
                <a:ea typeface="Courier New"/>
                <a:cs typeface="Courier New"/>
                <a:sym typeface="Courier New"/>
              </a:rPr>
              <a:t> s.n </a:t>
            </a:r>
            <a:r>
              <a:rPr lang="en" sz="1050">
                <a:solidFill>
                  <a:srgbClr val="D4D4D4"/>
                </a:solidFill>
                <a:highlight>
                  <a:srgbClr val="1F1F1F"/>
                </a:highlight>
                <a:latin typeface="Courier New"/>
                <a:ea typeface="Courier New"/>
                <a:cs typeface="Courier New"/>
                <a:sym typeface="Courier New"/>
              </a:rPr>
              <a:t>-</a:t>
            </a:r>
            <a:r>
              <a:rPr lang="en" sz="1050">
                <a:solidFill>
                  <a:srgbClr val="CCCCCC"/>
                </a:solidFill>
                <a:highlight>
                  <a:srgbClr val="1F1F1F"/>
                </a:highlight>
                <a:latin typeface="Courier New"/>
                <a:ea typeface="Courier New"/>
                <a:cs typeface="Courier New"/>
                <a:sym typeface="Courier New"/>
              </a:rPr>
              <a:t> </a:t>
            </a:r>
            <a:r>
              <a:rPr lang="en" sz="1050">
                <a:solidFill>
                  <a:srgbClr val="B5CEA8"/>
                </a:solidFill>
                <a:highlight>
                  <a:srgbClr val="1F1F1F"/>
                </a:highlight>
                <a:latin typeface="Courier New"/>
                <a:ea typeface="Courier New"/>
                <a:cs typeface="Courier New"/>
                <a:sym typeface="Courier New"/>
              </a:rPr>
              <a:t>1</a:t>
            </a:r>
            <a:r>
              <a:rPr lang="en"/>
              <a:t> line is commented out but is needed.</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307cbab6cb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307cbab6cb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TCP is a stream-oriented transport layer protocol</a:t>
            </a:r>
            <a:endParaRPr/>
          </a:p>
          <a:p>
            <a:pPr indent="-298450" lvl="0" marL="457200" rtl="0" algn="l">
              <a:spcBef>
                <a:spcPts val="0"/>
              </a:spcBef>
              <a:spcAft>
                <a:spcPts val="0"/>
              </a:spcAft>
              <a:buSzPts val="1100"/>
              <a:buChar char="●"/>
            </a:pPr>
            <a:r>
              <a:rPr lang="en"/>
              <a:t>This means that it is meant to send long streams of data, even if that data has to be split across multiple packets</a:t>
            </a:r>
            <a:endParaRPr/>
          </a:p>
          <a:p>
            <a:pPr indent="-298450" lvl="0" marL="457200" rtl="0" algn="l">
              <a:spcBef>
                <a:spcPts val="0"/>
              </a:spcBef>
              <a:spcAft>
                <a:spcPts val="0"/>
              </a:spcAft>
              <a:buSzPts val="1100"/>
              <a:buChar char="●"/>
            </a:pPr>
            <a:r>
              <a:rPr lang="en"/>
              <a:t>On this slide, we’ve included a figure of the network layers that were discussed in lecture</a:t>
            </a:r>
            <a:endParaRPr/>
          </a:p>
          <a:p>
            <a:pPr indent="-298450" lvl="0" marL="457200" rtl="0" algn="l">
              <a:spcBef>
                <a:spcPts val="0"/>
              </a:spcBef>
              <a:spcAft>
                <a:spcPts val="0"/>
              </a:spcAft>
              <a:buSzPts val="1100"/>
              <a:buChar char="●"/>
            </a:pPr>
            <a:r>
              <a:rPr lang="en"/>
              <a:t>What we want you to take away from this figure is the </a:t>
            </a:r>
            <a:r>
              <a:rPr lang="en"/>
              <a:t>following</a:t>
            </a:r>
            <a:r>
              <a:rPr lang="en"/>
              <a:t>:</a:t>
            </a:r>
            <a:endParaRPr/>
          </a:p>
          <a:p>
            <a:pPr indent="-298450" lvl="1" marL="914400" rtl="0" algn="l">
              <a:spcBef>
                <a:spcPts val="0"/>
              </a:spcBef>
              <a:spcAft>
                <a:spcPts val="0"/>
              </a:spcAft>
              <a:buSzPts val="1100"/>
              <a:buChar char="○"/>
            </a:pPr>
            <a:r>
              <a:rPr lang="en"/>
              <a:t>This figure represents two hosts that are communicating over a network connection</a:t>
            </a:r>
            <a:endParaRPr/>
          </a:p>
          <a:p>
            <a:pPr indent="-298450" lvl="1" marL="914400" rtl="0" algn="l">
              <a:spcBef>
                <a:spcPts val="0"/>
              </a:spcBef>
              <a:spcAft>
                <a:spcPts val="0"/>
              </a:spcAft>
              <a:buSzPts val="1100"/>
              <a:buChar char="○"/>
            </a:pPr>
            <a:r>
              <a:rPr lang="en"/>
              <a:t>When data is sent from one host to another, you can think of the data as going down the layers on the sender, then upon receipt, going back up the through the layers on the receiving side</a:t>
            </a:r>
            <a:endParaRPr/>
          </a:p>
          <a:p>
            <a:pPr indent="-298450" lvl="1" marL="914400" rtl="0" algn="l">
              <a:spcBef>
                <a:spcPts val="0"/>
              </a:spcBef>
              <a:spcAft>
                <a:spcPts val="0"/>
              </a:spcAft>
              <a:buSzPts val="1100"/>
              <a:buChar char="○"/>
            </a:pPr>
            <a:r>
              <a:rPr lang="en"/>
              <a:t>Each host has code that implements each layer of the network stack</a:t>
            </a:r>
            <a:endParaRPr/>
          </a:p>
          <a:p>
            <a:pPr indent="-298450" lvl="1" marL="914400" rtl="0" algn="l">
              <a:spcBef>
                <a:spcPts val="0"/>
              </a:spcBef>
              <a:spcAft>
                <a:spcPts val="0"/>
              </a:spcAft>
              <a:buSzPts val="1100"/>
              <a:buChar char="○"/>
            </a:pPr>
            <a:r>
              <a:rPr lang="en"/>
              <a:t>They each have code that handles the IP protocol, TCP or UDP, HTTP, etc.</a:t>
            </a:r>
            <a:endParaRPr/>
          </a:p>
          <a:p>
            <a:pPr indent="-298450" lvl="1" marL="914400" rtl="0" algn="l">
              <a:spcBef>
                <a:spcPts val="0"/>
              </a:spcBef>
              <a:spcAft>
                <a:spcPts val="0"/>
              </a:spcAft>
              <a:buSzPts val="1100"/>
              <a:buChar char="○"/>
            </a:pPr>
            <a:r>
              <a:rPr lang="en"/>
              <a:t>As data makes its way down through the network layers, the code on the sender appends layer-specific information to the packet and continues to pass it down</a:t>
            </a:r>
            <a:endParaRPr/>
          </a:p>
          <a:p>
            <a:pPr indent="-298450" lvl="1" marL="914400" rtl="0" algn="l">
              <a:spcBef>
                <a:spcPts val="0"/>
              </a:spcBef>
              <a:spcAft>
                <a:spcPts val="0"/>
              </a:spcAft>
              <a:buSzPts val="1100"/>
              <a:buChar char="○"/>
            </a:pPr>
            <a:r>
              <a:rPr lang="en"/>
              <a:t>This layer-specific information is called a header and there’s a different header for each layer</a:t>
            </a:r>
            <a:endParaRPr/>
          </a:p>
          <a:p>
            <a:pPr indent="-298450" lvl="1" marL="914400" rtl="0" algn="l">
              <a:spcBef>
                <a:spcPts val="0"/>
              </a:spcBef>
              <a:spcAft>
                <a:spcPts val="0"/>
              </a:spcAft>
              <a:buSzPts val="1100"/>
              <a:buChar char="○"/>
            </a:pPr>
            <a:r>
              <a:rPr lang="en"/>
              <a:t>On the receiver side, the code at each layer will consume the layer specific information that is on the received packet and act on it</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307cbab6cb9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307cbab6cb9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Let’s take a look at the TCP header</a:t>
            </a:r>
            <a:endParaRPr/>
          </a:p>
          <a:p>
            <a:pPr indent="-298450" lvl="0" marL="457200" rtl="0" algn="l">
              <a:spcBef>
                <a:spcPts val="0"/>
              </a:spcBef>
              <a:spcAft>
                <a:spcPts val="0"/>
              </a:spcAft>
              <a:buSzPts val="1100"/>
              <a:buChar char="●"/>
            </a:pPr>
            <a:r>
              <a:rPr lang="en"/>
              <a:t>We see the source and destination port numbers</a:t>
            </a:r>
            <a:endParaRPr/>
          </a:p>
          <a:p>
            <a:pPr indent="-298450" lvl="0" marL="457200" rtl="0" algn="l">
              <a:spcBef>
                <a:spcPts val="0"/>
              </a:spcBef>
              <a:spcAft>
                <a:spcPts val="0"/>
              </a:spcAft>
              <a:buSzPts val="1100"/>
              <a:buChar char="●"/>
            </a:pPr>
            <a:r>
              <a:rPr lang="en"/>
              <a:t>Remember that those are used by the hosts to multiplex their IP connections</a:t>
            </a:r>
            <a:endParaRPr/>
          </a:p>
          <a:p>
            <a:pPr indent="-298450" lvl="0" marL="457200" rtl="0" algn="l">
              <a:spcBef>
                <a:spcPts val="0"/>
              </a:spcBef>
              <a:spcAft>
                <a:spcPts val="0"/>
              </a:spcAft>
              <a:buSzPts val="1100"/>
              <a:buChar char="●"/>
            </a:pPr>
            <a:r>
              <a:rPr lang="en"/>
              <a:t>Below that, we have the 32-bit sequence number. Remember that TCP is for transmitting long byte-streams. The sequence number on each packet tells the receiver that the first byte of the data contained in </a:t>
            </a:r>
            <a:r>
              <a:rPr lang="en"/>
              <a:t>the</a:t>
            </a:r>
            <a:r>
              <a:rPr lang="en"/>
              <a:t> packet starts at offset “sequence </a:t>
            </a:r>
            <a:r>
              <a:rPr lang="en"/>
              <a:t>number</a:t>
            </a:r>
            <a:r>
              <a:rPr lang="en"/>
              <a:t>” of the whole data stream.</a:t>
            </a:r>
            <a:endParaRPr/>
          </a:p>
          <a:p>
            <a:pPr indent="-298450" lvl="1" marL="914400" rtl="0" algn="l">
              <a:spcBef>
                <a:spcPts val="0"/>
              </a:spcBef>
              <a:spcAft>
                <a:spcPts val="0"/>
              </a:spcAft>
              <a:buSzPts val="1100"/>
              <a:buChar char="○"/>
            </a:pPr>
            <a:r>
              <a:rPr lang="en"/>
              <a:t>For example, if the first data packet’s seqno is m, and assume that each subsequent data packet contains 10 bytes of (non-TCP-header) data, </a:t>
            </a:r>
            <a:endParaRPr/>
          </a:p>
          <a:p>
            <a:pPr indent="-298450" lvl="1" marL="914400" rtl="0" algn="l">
              <a:spcBef>
                <a:spcPts val="0"/>
              </a:spcBef>
              <a:spcAft>
                <a:spcPts val="0"/>
              </a:spcAft>
              <a:buSzPts val="1100"/>
              <a:buChar char="○"/>
            </a:pPr>
            <a:r>
              <a:rPr lang="en"/>
              <a:t>then the 4th, 5th, 10th packet sent by the client would have seq numbers m+40, m+50, and m+100 respectively.</a:t>
            </a:r>
            <a:endParaRPr/>
          </a:p>
          <a:p>
            <a:pPr indent="-298450" lvl="0" marL="457200" rtl="0" algn="l">
              <a:spcBef>
                <a:spcPts val="0"/>
              </a:spcBef>
              <a:spcAft>
                <a:spcPts val="0"/>
              </a:spcAft>
              <a:buSzPts val="1100"/>
              <a:buChar char="●"/>
            </a:pPr>
            <a:r>
              <a:rPr lang="en"/>
              <a:t>The acknowledgment number is the </a:t>
            </a:r>
            <a:r>
              <a:rPr b="1" lang="en"/>
              <a:t>next sequence number </a:t>
            </a:r>
            <a:r>
              <a:rPr lang="en"/>
              <a:t>that the sender of this packet expects from the receiver (detailed in next example)</a:t>
            </a:r>
            <a:endParaRPr/>
          </a:p>
          <a:p>
            <a:pPr indent="-298450" lvl="0" marL="457200" rtl="0" algn="l">
              <a:spcBef>
                <a:spcPts val="0"/>
              </a:spcBef>
              <a:spcAft>
                <a:spcPts val="0"/>
              </a:spcAft>
              <a:buSzPts val="1100"/>
              <a:buChar char="●"/>
            </a:pPr>
            <a:r>
              <a:rPr lang="en"/>
              <a:t>Most of the rest of this we can gloss over, but let’s point out a few things.</a:t>
            </a:r>
            <a:endParaRPr/>
          </a:p>
          <a:p>
            <a:pPr indent="-298450" lvl="1" marL="914400" rtl="0" algn="l">
              <a:spcBef>
                <a:spcPts val="0"/>
              </a:spcBef>
              <a:spcAft>
                <a:spcPts val="0"/>
              </a:spcAft>
              <a:buSzPts val="1100"/>
              <a:buChar char="○"/>
            </a:pPr>
            <a:r>
              <a:rPr lang="en"/>
              <a:t>In the fourth row, there are several vertical rectangles; these are flags</a:t>
            </a:r>
            <a:endParaRPr/>
          </a:p>
          <a:p>
            <a:pPr indent="-298450" lvl="1" marL="914400" rtl="0" algn="l">
              <a:spcBef>
                <a:spcPts val="0"/>
              </a:spcBef>
              <a:spcAft>
                <a:spcPts val="0"/>
              </a:spcAft>
              <a:buSzPts val="1100"/>
              <a:buChar char="○"/>
            </a:pPr>
            <a:r>
              <a:rPr lang="en"/>
              <a:t>For the next slide, we care about the SYN and ACK flags, and we’ll elaborate on them there</a:t>
            </a:r>
            <a:endParaRPr/>
          </a:p>
          <a:p>
            <a:pPr indent="-298450" lvl="0" marL="457200" rtl="0" algn="l">
              <a:spcBef>
                <a:spcPts val="0"/>
              </a:spcBef>
              <a:spcAft>
                <a:spcPts val="0"/>
              </a:spcAft>
              <a:buSzPts val="1100"/>
              <a:buChar char="●"/>
            </a:pPr>
            <a:r>
              <a:rPr lang="en"/>
              <a:t>For now, let’s move on to how TCP connections are initiated</a:t>
            </a:r>
            <a:endParaRPr/>
          </a:p>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307cbab6cb9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307cbab6cb9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In order to initiate a new TCP connection, something called a 3-way handshake takes place</a:t>
            </a:r>
            <a:endParaRPr/>
          </a:p>
          <a:p>
            <a:pPr indent="-298450" lvl="0" marL="457200" rtl="0" algn="l">
              <a:spcBef>
                <a:spcPts val="0"/>
              </a:spcBef>
              <a:spcAft>
                <a:spcPts val="0"/>
              </a:spcAft>
              <a:buSzPts val="1100"/>
              <a:buChar char="●"/>
            </a:pPr>
            <a:r>
              <a:rPr lang="en"/>
              <a:t>Usually, a new TCP connection is </a:t>
            </a:r>
            <a:r>
              <a:rPr lang="en"/>
              <a:t>initiated by a client that is attempting to connect to a server, so for the rest of this discussion, we’ll assume that is the case</a:t>
            </a:r>
            <a:endParaRPr/>
          </a:p>
          <a:p>
            <a:pPr indent="-298450" lvl="0" marL="457200" rtl="0" algn="l">
              <a:spcBef>
                <a:spcPts val="0"/>
              </a:spcBef>
              <a:spcAft>
                <a:spcPts val="0"/>
              </a:spcAft>
              <a:buSzPts val="1100"/>
              <a:buChar char="●"/>
            </a:pPr>
            <a:r>
              <a:rPr lang="en"/>
              <a:t>For clarity, TCP can be used between any two hosts, regardless of the client and server language that we use. It just happens that this is both a useful teaching tool and the most common way that TCP connections are established</a:t>
            </a:r>
            <a:endParaRPr/>
          </a:p>
          <a:p>
            <a:pPr indent="-298450" lvl="0" marL="457200" rtl="0" algn="l">
              <a:spcBef>
                <a:spcPts val="0"/>
              </a:spcBef>
              <a:spcAft>
                <a:spcPts val="0"/>
              </a:spcAft>
              <a:buSzPts val="1100"/>
              <a:buChar char="●"/>
            </a:pPr>
            <a:r>
              <a:rPr lang="en"/>
              <a:t>Also, it’s called a 3-way handshake but in reality it’s just 3 messages. Not sure why “way” is used instead of “message”, but let’s just go with it</a:t>
            </a:r>
            <a:endParaRPr/>
          </a:p>
          <a:p>
            <a:pPr indent="-298450" lvl="0" marL="457200" rtl="0" algn="l">
              <a:spcBef>
                <a:spcPts val="0"/>
              </a:spcBef>
              <a:spcAft>
                <a:spcPts val="0"/>
              </a:spcAft>
              <a:buSzPts val="1100"/>
              <a:buChar char="●"/>
            </a:pPr>
            <a:r>
              <a:rPr lang="en"/>
              <a:t>The first part of the handshake is a message from the client to the server</a:t>
            </a:r>
            <a:endParaRPr/>
          </a:p>
          <a:p>
            <a:pPr indent="-298450" lvl="0" marL="457200" rtl="0" algn="l">
              <a:spcBef>
                <a:spcPts val="0"/>
              </a:spcBef>
              <a:spcAft>
                <a:spcPts val="0"/>
              </a:spcAft>
              <a:buSzPts val="1100"/>
              <a:buChar char="●"/>
            </a:pPr>
            <a:r>
              <a:rPr lang="en"/>
              <a:t>It is a SYN (</a:t>
            </a:r>
            <a:r>
              <a:rPr lang="en">
                <a:solidFill>
                  <a:schemeClr val="dk1"/>
                </a:solidFill>
              </a:rPr>
              <a:t>synchronize) </a:t>
            </a:r>
            <a:r>
              <a:rPr lang="en"/>
              <a:t>packet; this means that the SYN flag in the TCP header is set so that the receiver knows that this is an attempt at a new connection</a:t>
            </a:r>
            <a:endParaRPr/>
          </a:p>
          <a:p>
            <a:pPr indent="-298450" lvl="0" marL="457200" rtl="0" algn="l">
              <a:spcBef>
                <a:spcPts val="0"/>
              </a:spcBef>
              <a:spcAft>
                <a:spcPts val="0"/>
              </a:spcAft>
              <a:buSzPts val="1100"/>
              <a:buChar char="●"/>
            </a:pPr>
            <a:r>
              <a:rPr lang="en"/>
              <a:t>Notice in the diagram that it says “seq = m”</a:t>
            </a:r>
            <a:endParaRPr/>
          </a:p>
          <a:p>
            <a:pPr indent="-298450" lvl="0" marL="457200" rtl="0" algn="l">
              <a:spcBef>
                <a:spcPts val="0"/>
              </a:spcBef>
              <a:spcAft>
                <a:spcPts val="0"/>
              </a:spcAft>
              <a:buSzPts val="1100"/>
              <a:buChar char="●"/>
            </a:pPr>
            <a:r>
              <a:rPr lang="en"/>
              <a:t>That is the sequence number for the packet</a:t>
            </a:r>
            <a:endParaRPr/>
          </a:p>
          <a:p>
            <a:pPr indent="-298450" lvl="0" marL="457200" rtl="0" algn="l">
              <a:spcBef>
                <a:spcPts val="0"/>
              </a:spcBef>
              <a:spcAft>
                <a:spcPts val="0"/>
              </a:spcAft>
              <a:buSzPts val="1100"/>
              <a:buChar char="●"/>
            </a:pPr>
            <a:r>
              <a:rPr lang="en"/>
              <a:t>Remember that the sequence number is essentially a byte offset and it tells the receiver of the packet that the start of the data in this packet is byte m of the stream</a:t>
            </a:r>
            <a:endParaRPr/>
          </a:p>
          <a:p>
            <a:pPr indent="-298450" lvl="0" marL="457200" rtl="0" algn="l">
              <a:spcBef>
                <a:spcPts val="0"/>
              </a:spcBef>
              <a:spcAft>
                <a:spcPts val="0"/>
              </a:spcAft>
              <a:buSzPts val="1100"/>
              <a:buChar char="●"/>
            </a:pPr>
            <a:r>
              <a:rPr lang="en"/>
              <a:t>When the server receives the SYN packet, it will respond with a SYN-ACK packet</a:t>
            </a:r>
            <a:endParaRPr/>
          </a:p>
          <a:p>
            <a:pPr indent="-298450" lvl="0" marL="457200" rtl="0" algn="l">
              <a:spcBef>
                <a:spcPts val="0"/>
              </a:spcBef>
              <a:spcAft>
                <a:spcPts val="0"/>
              </a:spcAft>
              <a:buSzPts val="1100"/>
              <a:buChar char="●"/>
            </a:pPr>
            <a:r>
              <a:rPr lang="en"/>
              <a:t>This is a packet with both the SYN and ACK flags set</a:t>
            </a:r>
            <a:endParaRPr/>
          </a:p>
          <a:p>
            <a:pPr indent="-298450" lvl="0" marL="457200" rtl="0" algn="l">
              <a:spcBef>
                <a:spcPts val="0"/>
              </a:spcBef>
              <a:spcAft>
                <a:spcPts val="0"/>
              </a:spcAft>
              <a:buSzPts val="1100"/>
              <a:buChar char="●"/>
            </a:pPr>
            <a:r>
              <a:rPr lang="en"/>
              <a:t>Looking at the figure, you’ll notice that on the server side, it says seq = n (the sequence number used by the server) and ack = m + 1 (the server acknowledges the client’s sequence number m, and expects the next one to be m+1)</a:t>
            </a:r>
            <a:endParaRPr/>
          </a:p>
          <a:p>
            <a:pPr indent="-298450" lvl="0" marL="457200" rtl="0" algn="l">
              <a:spcBef>
                <a:spcPts val="0"/>
              </a:spcBef>
              <a:spcAft>
                <a:spcPts val="0"/>
              </a:spcAft>
              <a:buSzPts val="1100"/>
              <a:buChar char="●"/>
            </a:pPr>
            <a:r>
              <a:rPr lang="en"/>
              <a:t>Each host in a TCP connection has its own sequence number that it keeps track of</a:t>
            </a:r>
            <a:endParaRPr/>
          </a:p>
          <a:p>
            <a:pPr indent="-298450" lvl="0" marL="457200" rtl="0" algn="l">
              <a:spcBef>
                <a:spcPts val="0"/>
              </a:spcBef>
              <a:spcAft>
                <a:spcPts val="0"/>
              </a:spcAft>
              <a:buSzPts val="1100"/>
              <a:buChar char="●"/>
            </a:pPr>
            <a:r>
              <a:rPr lang="en"/>
              <a:t>The ack number is always the sequence number that the receiver expects to receive next</a:t>
            </a:r>
            <a:endParaRPr/>
          </a:p>
          <a:p>
            <a:pPr indent="-298450" lvl="0" marL="457200" rtl="0" algn="l">
              <a:spcBef>
                <a:spcPts val="0"/>
              </a:spcBef>
              <a:spcAft>
                <a:spcPts val="0"/>
              </a:spcAft>
              <a:buSzPts val="1100"/>
              <a:buChar char="●"/>
            </a:pPr>
            <a:r>
              <a:rPr lang="en"/>
              <a:t>We’ll walk through an example later so that things are more clear</a:t>
            </a:r>
            <a:endParaRPr/>
          </a:p>
          <a:p>
            <a:pPr indent="-298450" lvl="0" marL="457200" rtl="0" algn="l">
              <a:spcBef>
                <a:spcPts val="0"/>
              </a:spcBef>
              <a:spcAft>
                <a:spcPts val="0"/>
              </a:spcAft>
              <a:buSzPts val="1100"/>
              <a:buChar char="●"/>
            </a:pPr>
            <a:r>
              <a:rPr lang="en"/>
              <a:t>Finally, the client responds with a final ACK packet and the connection is established</a:t>
            </a:r>
            <a:endParaRPr/>
          </a:p>
          <a:p>
            <a:pPr indent="-298450" lvl="0" marL="457200" rtl="0" algn="l">
              <a:spcBef>
                <a:spcPts val="0"/>
              </a:spcBef>
              <a:spcAft>
                <a:spcPts val="0"/>
              </a:spcAft>
              <a:buSzPts val="1100"/>
              <a:buChar char="●"/>
            </a:pPr>
            <a:r>
              <a:rPr lang="en"/>
              <a:t>These two hosts can continue to communicate indefinitely until one of them shuts the connection down!</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307cbab6cb9_2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307cbab6cb9_2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Here’s a screenshot of some network traffic results from wireshark; you can see an example of what the establishment of a TCP connection and data exchange looks like</a:t>
            </a:r>
            <a:endParaRPr/>
          </a:p>
          <a:p>
            <a:pPr indent="-298450" lvl="0" marL="457200" rtl="0" algn="l">
              <a:spcBef>
                <a:spcPts val="0"/>
              </a:spcBef>
              <a:spcAft>
                <a:spcPts val="0"/>
              </a:spcAft>
              <a:buSzPts val="1100"/>
              <a:buChar char="●"/>
            </a:pPr>
            <a:r>
              <a:rPr lang="en"/>
              <a:t>We use a terminal to request a webpage from neverssl.com</a:t>
            </a:r>
            <a:endParaRPr/>
          </a:p>
          <a:p>
            <a:pPr indent="-298450" lvl="0" marL="457200" rtl="0" algn="l">
              <a:spcBef>
                <a:spcPts val="0"/>
              </a:spcBef>
              <a:spcAft>
                <a:spcPts val="0"/>
              </a:spcAft>
              <a:buSzPts val="1100"/>
              <a:buChar char="●"/>
            </a:pPr>
            <a:r>
              <a:rPr lang="en"/>
              <a:t>Each of these rows represents a packet that my machine has either sent or received</a:t>
            </a:r>
            <a:endParaRPr/>
          </a:p>
          <a:p>
            <a:pPr indent="-298450" lvl="0" marL="457200" rtl="0" algn="l">
              <a:spcBef>
                <a:spcPts val="0"/>
              </a:spcBef>
              <a:spcAft>
                <a:spcPts val="0"/>
              </a:spcAft>
              <a:buSzPts val="1100"/>
              <a:buChar char="●"/>
            </a:pPr>
            <a:r>
              <a:rPr lang="en"/>
              <a:t>The first three packets are the 3-way handshake</a:t>
            </a:r>
            <a:endParaRPr/>
          </a:p>
          <a:p>
            <a:pPr indent="-298450" lvl="0" marL="457200" rtl="0" algn="l">
              <a:spcBef>
                <a:spcPts val="0"/>
              </a:spcBef>
              <a:spcAft>
                <a:spcPts val="0"/>
              </a:spcAft>
              <a:buSzPts val="1100"/>
              <a:buChar char="●"/>
            </a:pPr>
            <a:r>
              <a:rPr lang="en"/>
              <a:t>The next packet is my terminal sending an HTTP Get request</a:t>
            </a:r>
            <a:endParaRPr/>
          </a:p>
          <a:p>
            <a:pPr indent="-298450" lvl="0" marL="457200" rtl="0" algn="l">
              <a:spcBef>
                <a:spcPts val="0"/>
              </a:spcBef>
              <a:spcAft>
                <a:spcPts val="0"/>
              </a:spcAft>
              <a:buSzPts val="1100"/>
              <a:buChar char="●"/>
            </a:pPr>
            <a:r>
              <a:rPr lang="en"/>
              <a:t>The next few packets are the web page being sent back in chunks, followed by the HTTP Response with a status message</a:t>
            </a:r>
            <a:endParaRPr/>
          </a:p>
          <a:p>
            <a:pPr indent="-298450" lvl="0" marL="457200" rtl="0" algn="l">
              <a:spcBef>
                <a:spcPts val="0"/>
              </a:spcBef>
              <a:spcAft>
                <a:spcPts val="0"/>
              </a:spcAft>
              <a:buSzPts val="1100"/>
              <a:buChar char="●"/>
            </a:pPr>
            <a:r>
              <a:rPr lang="en"/>
              <a:t>And finally, the teardown of the TCP connection is started by the host</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1" name="Google Shape;161;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b="1" lang="en">
                <a:solidFill>
                  <a:schemeClr val="dk1"/>
                </a:solidFill>
              </a:rPr>
              <a:t>What is Testing?</a:t>
            </a:r>
            <a:endParaRPr b="1">
              <a:solidFill>
                <a:schemeClr val="dk1"/>
              </a:solidFill>
            </a:endParaRPr>
          </a:p>
          <a:p>
            <a:pPr indent="-298450" lvl="0" marL="457200" rtl="0" algn="l">
              <a:lnSpc>
                <a:spcPct val="115000"/>
              </a:lnSpc>
              <a:spcBef>
                <a:spcPts val="1200"/>
              </a:spcBef>
              <a:spcAft>
                <a:spcPts val="0"/>
              </a:spcAft>
              <a:buClr>
                <a:schemeClr val="dk1"/>
              </a:buClr>
              <a:buSzPts val="1100"/>
              <a:buChar char="●"/>
            </a:pPr>
            <a:r>
              <a:rPr lang="en">
                <a:solidFill>
                  <a:schemeClr val="dk1"/>
                </a:solidFill>
              </a:rPr>
              <a:t>Evaluation of software to ensure it meets user requirements and system specifications.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Identify defects in the software, ensuring that bugs are detected. It can show the presence of bugs, but it's important to note that it cannot guarantee the absence of bugs.</a:t>
            </a:r>
            <a:endParaRPr>
              <a:solidFill>
                <a:schemeClr val="dk1"/>
              </a:solidFill>
            </a:endParaRPr>
          </a:p>
          <a:p>
            <a:pPr indent="0" lvl="0" marL="0" rtl="0" algn="l">
              <a:lnSpc>
                <a:spcPct val="115000"/>
              </a:lnSpc>
              <a:spcBef>
                <a:spcPts val="1200"/>
              </a:spcBef>
              <a:spcAft>
                <a:spcPts val="0"/>
              </a:spcAft>
              <a:buNone/>
            </a:pPr>
            <a:r>
              <a:rPr b="1" lang="en">
                <a:solidFill>
                  <a:schemeClr val="dk1"/>
                </a:solidFill>
              </a:rPr>
              <a:t>What is Benchmarking?</a:t>
            </a:r>
            <a:endParaRPr b="1">
              <a:solidFill>
                <a:schemeClr val="dk1"/>
              </a:solidFill>
            </a:endParaRPr>
          </a:p>
          <a:p>
            <a:pPr indent="-298450" lvl="0" marL="457200" rtl="0" algn="l">
              <a:lnSpc>
                <a:spcPct val="115000"/>
              </a:lnSpc>
              <a:spcBef>
                <a:spcPts val="1200"/>
              </a:spcBef>
              <a:spcAft>
                <a:spcPts val="0"/>
              </a:spcAft>
              <a:buClr>
                <a:schemeClr val="dk1"/>
              </a:buClr>
              <a:buSzPts val="1100"/>
              <a:buChar char="●"/>
            </a:pPr>
            <a:r>
              <a:rPr lang="en">
                <a:solidFill>
                  <a:schemeClr val="dk1"/>
                </a:solidFill>
              </a:rPr>
              <a:t>Benchmarking is the process of evaluating system performance by measuring various parameters.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Common metrics include processing time such as CPU time, wall-clock time (real world time) and resource usage like memory.</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Difference of CPU time and wall-clock time?</a:t>
            </a:r>
            <a:endParaRPr>
              <a:solidFill>
                <a:schemeClr val="dk1"/>
              </a:solidFill>
            </a:endParaRPr>
          </a:p>
          <a:p>
            <a:pPr indent="-298450" lvl="1" marL="914400" rtl="0" algn="l">
              <a:lnSpc>
                <a:spcPct val="115000"/>
              </a:lnSpc>
              <a:spcBef>
                <a:spcPts val="0"/>
              </a:spcBef>
              <a:spcAft>
                <a:spcPts val="0"/>
              </a:spcAft>
              <a:buClr>
                <a:schemeClr val="dk1"/>
              </a:buClr>
              <a:buSzPts val="1100"/>
              <a:buAutoNum type="alphaLcPeriod"/>
            </a:pPr>
            <a:r>
              <a:rPr lang="en">
                <a:solidFill>
                  <a:schemeClr val="dk1"/>
                </a:solidFill>
              </a:rPr>
              <a:t>CPU time only </a:t>
            </a:r>
            <a:r>
              <a:rPr lang="en">
                <a:solidFill>
                  <a:schemeClr val="dk1"/>
                </a:solidFill>
              </a:rPr>
              <a:t>measures</a:t>
            </a:r>
            <a:r>
              <a:rPr lang="en">
                <a:solidFill>
                  <a:schemeClr val="dk1"/>
                </a:solidFill>
              </a:rPr>
              <a:t> the </a:t>
            </a:r>
            <a:r>
              <a:rPr lang="en">
                <a:solidFill>
                  <a:schemeClr val="dk1"/>
                </a:solidFill>
              </a:rPr>
              <a:t>time</a:t>
            </a:r>
            <a:r>
              <a:rPr lang="en">
                <a:solidFill>
                  <a:schemeClr val="dk1"/>
                </a:solidFill>
              </a:rPr>
              <a:t> CPU is used to process</a:t>
            </a:r>
            <a:endParaRPr>
              <a:solidFill>
                <a:schemeClr val="dk1"/>
              </a:solidFill>
            </a:endParaRPr>
          </a:p>
          <a:p>
            <a:pPr indent="-298450" lvl="1" marL="914400" rtl="0" algn="l">
              <a:lnSpc>
                <a:spcPct val="115000"/>
              </a:lnSpc>
              <a:spcBef>
                <a:spcPts val="0"/>
              </a:spcBef>
              <a:spcAft>
                <a:spcPts val="0"/>
              </a:spcAft>
              <a:buClr>
                <a:schemeClr val="dk1"/>
              </a:buClr>
              <a:buSzPts val="1100"/>
              <a:buAutoNum type="alphaLcPeriod"/>
            </a:pPr>
            <a:r>
              <a:rPr lang="en">
                <a:solidFill>
                  <a:schemeClr val="dk1"/>
                </a:solidFill>
              </a:rPr>
              <a:t>Wall-clock time is the whole time user should wait. It can include some other time such as I/O</a:t>
            </a:r>
            <a:endParaRPr>
              <a:solidFill>
                <a:schemeClr val="dk1"/>
              </a:solidFill>
            </a:endParaRPr>
          </a:p>
          <a:p>
            <a:pPr indent="-298450" lvl="1" marL="914400" rtl="0" algn="l">
              <a:lnSpc>
                <a:spcPct val="115000"/>
              </a:lnSpc>
              <a:spcBef>
                <a:spcPts val="0"/>
              </a:spcBef>
              <a:spcAft>
                <a:spcPts val="0"/>
              </a:spcAft>
              <a:buClr>
                <a:schemeClr val="dk1"/>
              </a:buClr>
              <a:buSzPts val="1100"/>
              <a:buAutoNum type="alphaLcPeriod"/>
            </a:pPr>
            <a:r>
              <a:rPr lang="en">
                <a:solidFill>
                  <a:schemeClr val="dk1"/>
                </a:solidFill>
              </a:rPr>
              <a:t>Question? Is it possible that CPU time is longer than wall clock</a:t>
            </a:r>
            <a:endParaRPr>
              <a:solidFill>
                <a:schemeClr val="dk1"/>
              </a:solidFill>
            </a:endParaRPr>
          </a:p>
          <a:p>
            <a:pPr indent="-298450" lvl="2" marL="1371600" rtl="0" algn="l">
              <a:lnSpc>
                <a:spcPct val="115000"/>
              </a:lnSpc>
              <a:spcBef>
                <a:spcPts val="0"/>
              </a:spcBef>
              <a:spcAft>
                <a:spcPts val="0"/>
              </a:spcAft>
              <a:buClr>
                <a:schemeClr val="dk1"/>
              </a:buClr>
              <a:buSzPts val="1100"/>
              <a:buAutoNum type="romanLcPeriod"/>
            </a:pPr>
            <a:r>
              <a:rPr lang="en">
                <a:solidFill>
                  <a:schemeClr val="dk1"/>
                </a:solidFill>
              </a:rPr>
              <a:t>YES! Multi-threaded Systems!</a:t>
            </a:r>
            <a:endParaRPr>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7" name="Google Shape;167;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3" name="Google Shape;173;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a:t>The bug is in the mysort_test.go. The MergeSort function has a return value but it’s verifying the old list instead of the returned list.</a:t>
            </a:r>
            <a:endParaRPr/>
          </a:p>
          <a:p>
            <a:pPr indent="0" lvl="0" marL="0" rtl="0" algn="l">
              <a:lnSpc>
                <a:spcPct val="150000"/>
              </a:lnSpc>
              <a:spcBef>
                <a:spcPts val="0"/>
              </a:spcBef>
              <a:spcAft>
                <a:spcPts val="0"/>
              </a:spcAft>
              <a:buClr>
                <a:schemeClr val="dk1"/>
              </a:buClr>
              <a:buSzPts val="1100"/>
              <a:buFont typeface="Arial"/>
              <a:buNone/>
            </a:pPr>
            <a:r>
              <a:rPr lang="en" sz="1050">
                <a:solidFill>
                  <a:srgbClr val="9CDCFE"/>
                </a:solidFill>
                <a:highlight>
                  <a:srgbClr val="1F1F1F"/>
                </a:highlight>
                <a:latin typeface="Courier New"/>
                <a:ea typeface="Courier New"/>
                <a:cs typeface="Courier New"/>
                <a:sym typeface="Courier New"/>
              </a:rPr>
              <a:t>slice</a:t>
            </a:r>
            <a:r>
              <a:rPr lang="en" sz="1050">
                <a:solidFill>
                  <a:srgbClr val="CCCCCC"/>
                </a:solidFill>
                <a:highlight>
                  <a:srgbClr val="1F1F1F"/>
                </a:highlight>
                <a:latin typeface="Courier New"/>
                <a:ea typeface="Courier New"/>
                <a:cs typeface="Courier New"/>
                <a:sym typeface="Courier New"/>
              </a:rPr>
              <a:t> </a:t>
            </a:r>
            <a:r>
              <a:rPr lang="en" sz="1050">
                <a:solidFill>
                  <a:srgbClr val="D4D4D4"/>
                </a:solidFill>
                <a:highlight>
                  <a:srgbClr val="1F1F1F"/>
                </a:highlight>
                <a:latin typeface="Courier New"/>
                <a:ea typeface="Courier New"/>
                <a:cs typeface="Courier New"/>
                <a:sym typeface="Courier New"/>
              </a:rPr>
              <a:t>=</a:t>
            </a:r>
            <a:r>
              <a:rPr lang="en" sz="1050">
                <a:solidFill>
                  <a:srgbClr val="CCCCCC"/>
                </a:solidFill>
                <a:highlight>
                  <a:srgbClr val="1F1F1F"/>
                </a:highlight>
                <a:latin typeface="Courier New"/>
                <a:ea typeface="Courier New"/>
                <a:cs typeface="Courier New"/>
                <a:sym typeface="Courier New"/>
              </a:rPr>
              <a:t> </a:t>
            </a:r>
            <a:r>
              <a:rPr lang="en" sz="1050">
                <a:solidFill>
                  <a:srgbClr val="DCDCAA"/>
                </a:solidFill>
                <a:highlight>
                  <a:srgbClr val="1F1F1F"/>
                </a:highlight>
                <a:latin typeface="Courier New"/>
                <a:ea typeface="Courier New"/>
                <a:cs typeface="Courier New"/>
                <a:sym typeface="Courier New"/>
              </a:rPr>
              <a:t>MergeSort</a:t>
            </a:r>
            <a:r>
              <a:rPr lang="en" sz="1050">
                <a:solidFill>
                  <a:srgbClr val="CCCCCC"/>
                </a:solidFill>
                <a:highlight>
                  <a:srgbClr val="1F1F1F"/>
                </a:highlight>
                <a:latin typeface="Courier New"/>
                <a:ea typeface="Courier New"/>
                <a:cs typeface="Courier New"/>
                <a:sym typeface="Courier New"/>
              </a:rPr>
              <a:t>(slice)</a:t>
            </a:r>
            <a:endParaRPr sz="1050">
              <a:solidFill>
                <a:srgbClr val="CCCCCC"/>
              </a:solidFill>
              <a:highlight>
                <a:srgbClr val="1F1F1F"/>
              </a:highlight>
              <a:latin typeface="Courier New"/>
              <a:ea typeface="Courier New"/>
              <a:cs typeface="Courier New"/>
              <a:sym typeface="Courier New"/>
            </a:endParaRPr>
          </a:p>
          <a:p>
            <a:pPr indent="0" lvl="0" marL="0" rtl="0" algn="l">
              <a:lnSpc>
                <a:spcPct val="100000"/>
              </a:lnSpc>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9" name="Google Shape;179;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Clr>
                <a:schemeClr val="dk1"/>
              </a:buClr>
              <a:buSzPts val="1100"/>
              <a:buChar char="●"/>
            </a:pPr>
            <a:r>
              <a:rPr lang="en">
                <a:solidFill>
                  <a:schemeClr val="dk1"/>
                </a:solidFill>
              </a:rPr>
              <a:t>Benchmarks are written within _test.go files, the same files where you define test functions.</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Also need to import “testing”</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
                <a:solidFill>
                  <a:schemeClr val="dk1"/>
                </a:solidFill>
              </a:rPr>
              <a:t>Recall that the test functions have “Test” prefix. Benchmark functions have “Benchmark” prefix.</a:t>
            </a:r>
            <a:endParaRPr>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1" name="Shape 11"/>
        <p:cNvGrpSpPr/>
        <p:nvPr/>
      </p:nvGrpSpPr>
      <p:grpSpPr>
        <a:xfrm>
          <a:off x="0" y="0"/>
          <a:ext cx="0" cy="0"/>
          <a:chOff x="0" y="0"/>
          <a:chExt cx="0" cy="0"/>
        </a:xfrm>
      </p:grpSpPr>
      <p:sp>
        <p:nvSpPr>
          <p:cNvPr id="12" name="Google Shape;12;p10"/>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chemeClr val="dk1"/>
              </a:buClr>
              <a:buSzPts val="1400"/>
              <a:buFont typeface="Open Sans"/>
              <a:buNone/>
              <a:defRPr>
                <a:latin typeface="Open Sans"/>
                <a:ea typeface="Open Sans"/>
                <a:cs typeface="Open Sans"/>
                <a:sym typeface="Open Sans"/>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3" name="Google Shape;13;p10"/>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4" name="Google Shape;14;p10"/>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5" name="Google Shape;15;p1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19"/>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67" name="Google Shape;67;p19"/>
          <p:cNvSpPr/>
          <p:nvPr>
            <p:ph idx="2" type="pic"/>
          </p:nvPr>
        </p:nvSpPr>
        <p:spPr>
          <a:xfrm>
            <a:off x="3887391" y="740569"/>
            <a:ext cx="4629300" cy="3655200"/>
          </a:xfrm>
          <a:prstGeom prst="rect">
            <a:avLst/>
          </a:prstGeom>
          <a:noFill/>
          <a:ln>
            <a:noFill/>
          </a:ln>
        </p:spPr>
      </p:sp>
      <p:sp>
        <p:nvSpPr>
          <p:cNvPr id="68" name="Google Shape;68;p19"/>
          <p:cNvSpPr txBox="1"/>
          <p:nvPr>
            <p:ph idx="1" type="body"/>
          </p:nvPr>
        </p:nvSpPr>
        <p:spPr>
          <a:xfrm>
            <a:off x="629841" y="1543050"/>
            <a:ext cx="2949000" cy="2858700"/>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Clr>
                <a:schemeClr val="dk1"/>
              </a:buClr>
              <a:buSzPts val="1200"/>
              <a:buNone/>
              <a:defRPr sz="1200"/>
            </a:lvl1pPr>
            <a:lvl2pPr indent="-228600" lvl="1" marL="914400" algn="l">
              <a:lnSpc>
                <a:spcPct val="90000"/>
              </a:lnSpc>
              <a:spcBef>
                <a:spcPts val="400"/>
              </a:spcBef>
              <a:spcAft>
                <a:spcPts val="0"/>
              </a:spcAft>
              <a:buClr>
                <a:schemeClr val="dk1"/>
              </a:buClr>
              <a:buSzPts val="1100"/>
              <a:buNone/>
              <a:defRPr sz="1100"/>
            </a:lvl2pPr>
            <a:lvl3pPr indent="-228600" lvl="2" marL="1371600" algn="l">
              <a:lnSpc>
                <a:spcPct val="90000"/>
              </a:lnSpc>
              <a:spcBef>
                <a:spcPts val="400"/>
              </a:spcBef>
              <a:spcAft>
                <a:spcPts val="0"/>
              </a:spcAft>
              <a:buClr>
                <a:schemeClr val="dk1"/>
              </a:buClr>
              <a:buSzPts val="900"/>
              <a:buNone/>
              <a:defRPr sz="900"/>
            </a:lvl3pPr>
            <a:lvl4pPr indent="-228600" lvl="3" marL="1828800" algn="l">
              <a:lnSpc>
                <a:spcPct val="90000"/>
              </a:lnSpc>
              <a:spcBef>
                <a:spcPts val="400"/>
              </a:spcBef>
              <a:spcAft>
                <a:spcPts val="0"/>
              </a:spcAft>
              <a:buClr>
                <a:schemeClr val="dk1"/>
              </a:buClr>
              <a:buSzPts val="800"/>
              <a:buNone/>
              <a:defRPr sz="800"/>
            </a:lvl4pPr>
            <a:lvl5pPr indent="-228600" lvl="4" marL="2286000" algn="l">
              <a:lnSpc>
                <a:spcPct val="90000"/>
              </a:lnSpc>
              <a:spcBef>
                <a:spcPts val="400"/>
              </a:spcBef>
              <a:spcAft>
                <a:spcPts val="0"/>
              </a:spcAft>
              <a:buClr>
                <a:schemeClr val="dk1"/>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69" name="Google Shape;69;p19"/>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70" name="Google Shape;70;p19"/>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71" name="Google Shape;71;p19"/>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20"/>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74" name="Google Shape;74;p20"/>
          <p:cNvSpPr txBox="1"/>
          <p:nvPr>
            <p:ph idx="1" type="body"/>
          </p:nvPr>
        </p:nvSpPr>
        <p:spPr>
          <a:xfrm rot="5400000">
            <a:off x="2940300" y="-942431"/>
            <a:ext cx="3263400" cy="7886700"/>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5" name="Google Shape;75;p20"/>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76" name="Google Shape;76;p20"/>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77" name="Google Shape;77;p2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21"/>
          <p:cNvSpPr txBox="1"/>
          <p:nvPr>
            <p:ph type="title"/>
          </p:nvPr>
        </p:nvSpPr>
        <p:spPr>
          <a:xfrm rot="5400000">
            <a:off x="5350050" y="1467544"/>
            <a:ext cx="4359000" cy="1971600"/>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80" name="Google Shape;80;p21"/>
          <p:cNvSpPr txBox="1"/>
          <p:nvPr>
            <p:ph idx="1" type="body"/>
          </p:nvPr>
        </p:nvSpPr>
        <p:spPr>
          <a:xfrm rot="5400000">
            <a:off x="1349475" y="-447056"/>
            <a:ext cx="4359000" cy="5800800"/>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81" name="Google Shape;81;p2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82" name="Google Shape;82;p2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83" name="Google Shape;83;p2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8" name="Shape 88"/>
        <p:cNvGrpSpPr/>
        <p:nvPr/>
      </p:nvGrpSpPr>
      <p:grpSpPr>
        <a:xfrm>
          <a:off x="0" y="0"/>
          <a:ext cx="0" cy="0"/>
          <a:chOff x="0" y="0"/>
          <a:chExt cx="0" cy="0"/>
        </a:xfrm>
      </p:grpSpPr>
      <p:sp>
        <p:nvSpPr>
          <p:cNvPr id="89" name="Google Shape;89;p23"/>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90" name="Google Shape;90;p23"/>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91" name="Google Shape;91;p2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92" name="Shape 92"/>
        <p:cNvGrpSpPr/>
        <p:nvPr/>
      </p:nvGrpSpPr>
      <p:grpSpPr>
        <a:xfrm>
          <a:off x="0" y="0"/>
          <a:ext cx="0" cy="0"/>
          <a:chOff x="0" y="0"/>
          <a:chExt cx="0" cy="0"/>
        </a:xfrm>
      </p:grpSpPr>
      <p:sp>
        <p:nvSpPr>
          <p:cNvPr id="93" name="Google Shape;93;p24"/>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94" name="Google Shape;94;p2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95" name="Shape 95"/>
        <p:cNvGrpSpPr/>
        <p:nvPr/>
      </p:nvGrpSpPr>
      <p:grpSpPr>
        <a:xfrm>
          <a:off x="0" y="0"/>
          <a:ext cx="0" cy="0"/>
          <a:chOff x="0" y="0"/>
          <a:chExt cx="0" cy="0"/>
        </a:xfrm>
      </p:grpSpPr>
      <p:sp>
        <p:nvSpPr>
          <p:cNvPr id="96" name="Google Shape;96;p2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97" name="Google Shape;97;p2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98" name="Google Shape;98;p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99" name="Shape 99"/>
        <p:cNvGrpSpPr/>
        <p:nvPr/>
      </p:nvGrpSpPr>
      <p:grpSpPr>
        <a:xfrm>
          <a:off x="0" y="0"/>
          <a:ext cx="0" cy="0"/>
          <a:chOff x="0" y="0"/>
          <a:chExt cx="0" cy="0"/>
        </a:xfrm>
      </p:grpSpPr>
      <p:sp>
        <p:nvSpPr>
          <p:cNvPr id="100" name="Google Shape;100;p2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01" name="Google Shape;101;p26"/>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102" name="Google Shape;102;p26"/>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103" name="Google Shape;103;p2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04" name="Shape 104"/>
        <p:cNvGrpSpPr/>
        <p:nvPr/>
      </p:nvGrpSpPr>
      <p:grpSpPr>
        <a:xfrm>
          <a:off x="0" y="0"/>
          <a:ext cx="0" cy="0"/>
          <a:chOff x="0" y="0"/>
          <a:chExt cx="0" cy="0"/>
        </a:xfrm>
      </p:grpSpPr>
      <p:sp>
        <p:nvSpPr>
          <p:cNvPr id="105" name="Google Shape;105;p2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06" name="Google Shape;106;p2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07" name="Shape 107"/>
        <p:cNvGrpSpPr/>
        <p:nvPr/>
      </p:nvGrpSpPr>
      <p:grpSpPr>
        <a:xfrm>
          <a:off x="0" y="0"/>
          <a:ext cx="0" cy="0"/>
          <a:chOff x="0" y="0"/>
          <a:chExt cx="0" cy="0"/>
        </a:xfrm>
      </p:grpSpPr>
      <p:sp>
        <p:nvSpPr>
          <p:cNvPr id="108" name="Google Shape;108;p28"/>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109" name="Google Shape;109;p28"/>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110" name="Google Shape;110;p2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11" name="Shape 111"/>
        <p:cNvGrpSpPr/>
        <p:nvPr/>
      </p:nvGrpSpPr>
      <p:grpSpPr>
        <a:xfrm>
          <a:off x="0" y="0"/>
          <a:ext cx="0" cy="0"/>
          <a:chOff x="0" y="0"/>
          <a:chExt cx="0" cy="0"/>
        </a:xfrm>
      </p:grpSpPr>
      <p:sp>
        <p:nvSpPr>
          <p:cNvPr id="112" name="Google Shape;112;p29"/>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113" name="Google Shape;113;p2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Bullets" type="tx">
  <p:cSld name="TITLE_AND_BODY">
    <p:spTree>
      <p:nvGrpSpPr>
        <p:cNvPr id="16" name="Shape 16"/>
        <p:cNvGrpSpPr/>
        <p:nvPr/>
      </p:nvGrpSpPr>
      <p:grpSpPr>
        <a:xfrm>
          <a:off x="0" y="0"/>
          <a:ext cx="0" cy="0"/>
          <a:chOff x="0" y="0"/>
          <a:chExt cx="0" cy="0"/>
        </a:xfrm>
      </p:grpSpPr>
      <p:sp>
        <p:nvSpPr>
          <p:cNvPr id="17" name="Google Shape;17;p11"/>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8" name="Google Shape;18;p11"/>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9" name="Google Shape;19;p1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14" name="Shape 114"/>
        <p:cNvGrpSpPr/>
        <p:nvPr/>
      </p:nvGrpSpPr>
      <p:grpSpPr>
        <a:xfrm>
          <a:off x="0" y="0"/>
          <a:ext cx="0" cy="0"/>
          <a:chOff x="0" y="0"/>
          <a:chExt cx="0" cy="0"/>
        </a:xfrm>
      </p:grpSpPr>
      <p:sp>
        <p:nvSpPr>
          <p:cNvPr id="115" name="Google Shape;115;p30"/>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 name="Google Shape;116;p30"/>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117" name="Google Shape;117;p30"/>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18" name="Google Shape;118;p30"/>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119" name="Google Shape;119;p3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20" name="Shape 120"/>
        <p:cNvGrpSpPr/>
        <p:nvPr/>
      </p:nvGrpSpPr>
      <p:grpSpPr>
        <a:xfrm>
          <a:off x="0" y="0"/>
          <a:ext cx="0" cy="0"/>
          <a:chOff x="0" y="0"/>
          <a:chExt cx="0" cy="0"/>
        </a:xfrm>
      </p:grpSpPr>
      <p:sp>
        <p:nvSpPr>
          <p:cNvPr id="121" name="Google Shape;121;p31"/>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stStyle>
          <a:p/>
        </p:txBody>
      </p:sp>
      <p:sp>
        <p:nvSpPr>
          <p:cNvPr id="122" name="Google Shape;122;p3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23" name="Shape 123"/>
        <p:cNvGrpSpPr/>
        <p:nvPr/>
      </p:nvGrpSpPr>
      <p:grpSpPr>
        <a:xfrm>
          <a:off x="0" y="0"/>
          <a:ext cx="0" cy="0"/>
          <a:chOff x="0" y="0"/>
          <a:chExt cx="0" cy="0"/>
        </a:xfrm>
      </p:grpSpPr>
      <p:sp>
        <p:nvSpPr>
          <p:cNvPr id="124" name="Google Shape;124;p32"/>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125" name="Google Shape;125;p32"/>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126" name="Google Shape;126;p3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7" name="Shape 127"/>
        <p:cNvGrpSpPr/>
        <p:nvPr/>
      </p:nvGrpSpPr>
      <p:grpSpPr>
        <a:xfrm>
          <a:off x="0" y="0"/>
          <a:ext cx="0" cy="0"/>
          <a:chOff x="0" y="0"/>
          <a:chExt cx="0" cy="0"/>
        </a:xfrm>
      </p:grpSpPr>
      <p:sp>
        <p:nvSpPr>
          <p:cNvPr id="128" name="Google Shape;128;p3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0" name="Shape 20"/>
        <p:cNvGrpSpPr/>
        <p:nvPr/>
      </p:nvGrpSpPr>
      <p:grpSpPr>
        <a:xfrm>
          <a:off x="0" y="0"/>
          <a:ext cx="0" cy="0"/>
          <a:chOff x="0" y="0"/>
          <a:chExt cx="0" cy="0"/>
        </a:xfrm>
      </p:grpSpPr>
      <p:sp>
        <p:nvSpPr>
          <p:cNvPr id="21" name="Google Shape;21;p12"/>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2" name="Google Shape;22;p12"/>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3" name="Google Shape;23;p12"/>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4" name="Google Shape;24;p12"/>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5" name="Google Shape;25;p1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6" name="Shape 26"/>
        <p:cNvGrpSpPr/>
        <p:nvPr/>
      </p:nvGrpSpPr>
      <p:grpSpPr>
        <a:xfrm>
          <a:off x="0" y="0"/>
          <a:ext cx="0" cy="0"/>
          <a:chOff x="0" y="0"/>
          <a:chExt cx="0" cy="0"/>
        </a:xfrm>
      </p:grpSpPr>
      <p:sp>
        <p:nvSpPr>
          <p:cNvPr id="27" name="Google Shape;27;p13"/>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8" name="Google Shape;28;p13"/>
          <p:cNvSpPr txBox="1"/>
          <p:nvPr>
            <p:ph idx="1" type="body"/>
          </p:nvPr>
        </p:nvSpPr>
        <p:spPr>
          <a:xfrm>
            <a:off x="628650" y="1369219"/>
            <a:ext cx="3886200" cy="3263400"/>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9" name="Google Shape;29;p13"/>
          <p:cNvSpPr txBox="1"/>
          <p:nvPr>
            <p:ph idx="2" type="body"/>
          </p:nvPr>
        </p:nvSpPr>
        <p:spPr>
          <a:xfrm>
            <a:off x="4629150" y="1369219"/>
            <a:ext cx="3886200" cy="3263400"/>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0" name="Google Shape;30;p1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1" name="Google Shape;31;p1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2" name="Google Shape;32;p1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3" name="Shape 33"/>
        <p:cNvGrpSpPr/>
        <p:nvPr/>
      </p:nvGrpSpPr>
      <p:grpSpPr>
        <a:xfrm>
          <a:off x="0" y="0"/>
          <a:ext cx="0" cy="0"/>
          <a:chOff x="0" y="0"/>
          <a:chExt cx="0" cy="0"/>
        </a:xfrm>
      </p:grpSpPr>
      <p:sp>
        <p:nvSpPr>
          <p:cNvPr id="34" name="Google Shape;34;p14"/>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noAutofit/>
          </a:bodyPr>
          <a:lstStyle>
            <a:lvl1pPr lvl="0" algn="ctr">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5" name="Google Shape;35;p14"/>
          <p:cNvSpPr txBox="1"/>
          <p:nvPr>
            <p:ph idx="1" type="subTitle"/>
          </p:nvPr>
        </p:nvSpPr>
        <p:spPr>
          <a:xfrm>
            <a:off x="1143000" y="2701528"/>
            <a:ext cx="6858000" cy="1241700"/>
          </a:xfrm>
          <a:prstGeom prst="rect">
            <a:avLst/>
          </a:prstGeom>
          <a:noFill/>
          <a:ln>
            <a:noFill/>
          </a:ln>
        </p:spPr>
        <p:txBody>
          <a:bodyPr anchorCtr="0" anchor="t" bIns="34275" lIns="68575" spcFirstLastPara="1" rIns="68575" wrap="square" tIns="34275">
            <a:no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
        <p:nvSpPr>
          <p:cNvPr id="36" name="Google Shape;36;p1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7" name="Google Shape;37;p1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8" name="Google Shape;38;p1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9" name="Shape 39"/>
        <p:cNvGrpSpPr/>
        <p:nvPr/>
      </p:nvGrpSpPr>
      <p:grpSpPr>
        <a:xfrm>
          <a:off x="0" y="0"/>
          <a:ext cx="0" cy="0"/>
          <a:chOff x="0" y="0"/>
          <a:chExt cx="0" cy="0"/>
        </a:xfrm>
      </p:grpSpPr>
      <p:sp>
        <p:nvSpPr>
          <p:cNvPr id="40" name="Google Shape;40;p15"/>
          <p:cNvSpPr txBox="1"/>
          <p:nvPr>
            <p:ph type="title"/>
          </p:nvPr>
        </p:nvSpPr>
        <p:spPr>
          <a:xfrm>
            <a:off x="623888" y="1282304"/>
            <a:ext cx="7886700" cy="2139600"/>
          </a:xfrm>
          <a:prstGeom prst="rect">
            <a:avLst/>
          </a:prstGeom>
          <a:noFill/>
          <a:ln>
            <a:noFill/>
          </a:ln>
        </p:spPr>
        <p:txBody>
          <a:bodyPr anchorCtr="0" anchor="b" bIns="34275" lIns="68575" spcFirstLastPara="1" rIns="68575" wrap="square" tIns="34275">
            <a:noAutofit/>
          </a:bodyPr>
          <a:lstStyle>
            <a:lvl1pPr lvl="0" algn="l">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1" name="Google Shape;41;p15"/>
          <p:cNvSpPr txBox="1"/>
          <p:nvPr>
            <p:ph idx="1" type="body"/>
          </p:nvPr>
        </p:nvSpPr>
        <p:spPr>
          <a:xfrm>
            <a:off x="623888" y="3442097"/>
            <a:ext cx="7886700" cy="1125300"/>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Clr>
                <a:srgbClr val="888888"/>
              </a:buClr>
              <a:buSzPts val="1800"/>
              <a:buNone/>
              <a:defRPr sz="1800">
                <a:solidFill>
                  <a:srgbClr val="888888"/>
                </a:solidFill>
              </a:defRPr>
            </a:lvl1pPr>
            <a:lvl2pPr indent="-228600" lvl="1" marL="914400" algn="l">
              <a:lnSpc>
                <a:spcPct val="90000"/>
              </a:lnSpc>
              <a:spcBef>
                <a:spcPts val="400"/>
              </a:spcBef>
              <a:spcAft>
                <a:spcPts val="0"/>
              </a:spcAft>
              <a:buClr>
                <a:srgbClr val="888888"/>
              </a:buClr>
              <a:buSzPts val="1500"/>
              <a:buNone/>
              <a:defRPr sz="1500">
                <a:solidFill>
                  <a:srgbClr val="888888"/>
                </a:solidFill>
              </a:defRPr>
            </a:lvl2pPr>
            <a:lvl3pPr indent="-228600" lvl="2" marL="1371600" algn="l">
              <a:lnSpc>
                <a:spcPct val="90000"/>
              </a:lnSpc>
              <a:spcBef>
                <a:spcPts val="400"/>
              </a:spcBef>
              <a:spcAft>
                <a:spcPts val="0"/>
              </a:spcAft>
              <a:buClr>
                <a:srgbClr val="888888"/>
              </a:buClr>
              <a:buSzPts val="1400"/>
              <a:buNone/>
              <a:defRPr sz="1400">
                <a:solidFill>
                  <a:srgbClr val="888888"/>
                </a:solidFill>
              </a:defRPr>
            </a:lvl3pPr>
            <a:lvl4pPr indent="-228600" lvl="3" marL="1828800" algn="l">
              <a:lnSpc>
                <a:spcPct val="90000"/>
              </a:lnSpc>
              <a:spcBef>
                <a:spcPts val="400"/>
              </a:spcBef>
              <a:spcAft>
                <a:spcPts val="0"/>
              </a:spcAft>
              <a:buClr>
                <a:srgbClr val="888888"/>
              </a:buClr>
              <a:buSzPts val="1200"/>
              <a:buNone/>
              <a:defRPr sz="1200">
                <a:solidFill>
                  <a:srgbClr val="888888"/>
                </a:solidFill>
              </a:defRPr>
            </a:lvl4pPr>
            <a:lvl5pPr indent="-228600" lvl="4" marL="2286000" algn="l">
              <a:lnSpc>
                <a:spcPct val="90000"/>
              </a:lnSpc>
              <a:spcBef>
                <a:spcPts val="400"/>
              </a:spcBef>
              <a:spcAft>
                <a:spcPts val="0"/>
              </a:spcAft>
              <a:buClr>
                <a:srgbClr val="888888"/>
              </a:buClr>
              <a:buSzPts val="1200"/>
              <a:buNone/>
              <a:defRPr sz="1200">
                <a:solidFill>
                  <a:srgbClr val="888888"/>
                </a:solidFill>
              </a:defRPr>
            </a:lvl5pPr>
            <a:lvl6pPr indent="-228600" lvl="5" marL="2743200" algn="l">
              <a:lnSpc>
                <a:spcPct val="90000"/>
              </a:lnSpc>
              <a:spcBef>
                <a:spcPts val="400"/>
              </a:spcBef>
              <a:spcAft>
                <a:spcPts val="0"/>
              </a:spcAft>
              <a:buClr>
                <a:srgbClr val="888888"/>
              </a:buClr>
              <a:buSzPts val="1200"/>
              <a:buNone/>
              <a:defRPr sz="1200">
                <a:solidFill>
                  <a:srgbClr val="888888"/>
                </a:solidFill>
              </a:defRPr>
            </a:lvl6pPr>
            <a:lvl7pPr indent="-228600" lvl="6" marL="3200400" algn="l">
              <a:lnSpc>
                <a:spcPct val="90000"/>
              </a:lnSpc>
              <a:spcBef>
                <a:spcPts val="400"/>
              </a:spcBef>
              <a:spcAft>
                <a:spcPts val="0"/>
              </a:spcAft>
              <a:buClr>
                <a:srgbClr val="888888"/>
              </a:buClr>
              <a:buSzPts val="1200"/>
              <a:buNone/>
              <a:defRPr sz="1200">
                <a:solidFill>
                  <a:srgbClr val="888888"/>
                </a:solidFill>
              </a:defRPr>
            </a:lvl7pPr>
            <a:lvl8pPr indent="-228600" lvl="7" marL="3657600" algn="l">
              <a:lnSpc>
                <a:spcPct val="90000"/>
              </a:lnSpc>
              <a:spcBef>
                <a:spcPts val="400"/>
              </a:spcBef>
              <a:spcAft>
                <a:spcPts val="0"/>
              </a:spcAft>
              <a:buClr>
                <a:srgbClr val="888888"/>
              </a:buClr>
              <a:buSzPts val="1200"/>
              <a:buNone/>
              <a:defRPr sz="1200">
                <a:solidFill>
                  <a:srgbClr val="888888"/>
                </a:solidFill>
              </a:defRPr>
            </a:lvl8pPr>
            <a:lvl9pPr indent="-228600" lvl="8" marL="4114800" algn="l">
              <a:lnSpc>
                <a:spcPct val="90000"/>
              </a:lnSpc>
              <a:spcBef>
                <a:spcPts val="400"/>
              </a:spcBef>
              <a:spcAft>
                <a:spcPts val="0"/>
              </a:spcAft>
              <a:buClr>
                <a:srgbClr val="888888"/>
              </a:buClr>
              <a:buSzPts val="1200"/>
              <a:buNone/>
              <a:defRPr sz="1200">
                <a:solidFill>
                  <a:srgbClr val="888888"/>
                </a:solidFill>
              </a:defRPr>
            </a:lvl9pPr>
          </a:lstStyle>
          <a:p/>
        </p:txBody>
      </p:sp>
      <p:sp>
        <p:nvSpPr>
          <p:cNvPr id="42" name="Google Shape;42;p1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3" name="Google Shape;43;p1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4" name="Google Shape;44;p1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5" name="Shape 45"/>
        <p:cNvGrpSpPr/>
        <p:nvPr/>
      </p:nvGrpSpPr>
      <p:grpSpPr>
        <a:xfrm>
          <a:off x="0" y="0"/>
          <a:ext cx="0" cy="0"/>
          <a:chOff x="0" y="0"/>
          <a:chExt cx="0" cy="0"/>
        </a:xfrm>
      </p:grpSpPr>
      <p:sp>
        <p:nvSpPr>
          <p:cNvPr id="46" name="Google Shape;46;p16"/>
          <p:cNvSpPr txBox="1"/>
          <p:nvPr>
            <p:ph type="title"/>
          </p:nvPr>
        </p:nvSpPr>
        <p:spPr>
          <a:xfrm>
            <a:off x="629841" y="273844"/>
            <a:ext cx="7886700" cy="994200"/>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7" name="Google Shape;47;p16"/>
          <p:cNvSpPr txBox="1"/>
          <p:nvPr>
            <p:ph idx="1" type="body"/>
          </p:nvPr>
        </p:nvSpPr>
        <p:spPr>
          <a:xfrm>
            <a:off x="629841" y="1260872"/>
            <a:ext cx="3868500" cy="618000"/>
          </a:xfrm>
          <a:prstGeom prst="rect">
            <a:avLst/>
          </a:prstGeom>
          <a:noFill/>
          <a:ln>
            <a:noFill/>
          </a:ln>
        </p:spPr>
        <p:txBody>
          <a:bodyPr anchorCtr="0" anchor="b" bIns="34275" lIns="68575" spcFirstLastPara="1" rIns="68575" wrap="square" tIns="34275">
            <a:noAutofit/>
          </a:bodyPr>
          <a:lstStyle>
            <a:lvl1pPr indent="-228600" lvl="0" marL="457200" algn="l">
              <a:lnSpc>
                <a:spcPct val="90000"/>
              </a:lnSpc>
              <a:spcBef>
                <a:spcPts val="800"/>
              </a:spcBef>
              <a:spcAft>
                <a:spcPts val="0"/>
              </a:spcAft>
              <a:buClr>
                <a:schemeClr val="dk1"/>
              </a:buClr>
              <a:buSzPts val="1800"/>
              <a:buNone/>
              <a:defRPr b="1" sz="1800"/>
            </a:lvl1pPr>
            <a:lvl2pPr indent="-228600" lvl="1" marL="914400" algn="l">
              <a:lnSpc>
                <a:spcPct val="90000"/>
              </a:lnSpc>
              <a:spcBef>
                <a:spcPts val="400"/>
              </a:spcBef>
              <a:spcAft>
                <a:spcPts val="0"/>
              </a:spcAft>
              <a:buClr>
                <a:schemeClr val="dk1"/>
              </a:buClr>
              <a:buSzPts val="1500"/>
              <a:buNone/>
              <a:defRPr b="1" sz="1500"/>
            </a:lvl2pPr>
            <a:lvl3pPr indent="-228600" lvl="2" marL="1371600" algn="l">
              <a:lnSpc>
                <a:spcPct val="90000"/>
              </a:lnSpc>
              <a:spcBef>
                <a:spcPts val="400"/>
              </a:spcBef>
              <a:spcAft>
                <a:spcPts val="0"/>
              </a:spcAft>
              <a:buClr>
                <a:schemeClr val="dk1"/>
              </a:buClr>
              <a:buSzPts val="1400"/>
              <a:buNone/>
              <a:defRPr b="1" sz="1400"/>
            </a:lvl3pPr>
            <a:lvl4pPr indent="-228600" lvl="3" marL="1828800" algn="l">
              <a:lnSpc>
                <a:spcPct val="90000"/>
              </a:lnSpc>
              <a:spcBef>
                <a:spcPts val="400"/>
              </a:spcBef>
              <a:spcAft>
                <a:spcPts val="0"/>
              </a:spcAft>
              <a:buClr>
                <a:schemeClr val="dk1"/>
              </a:buClr>
              <a:buSzPts val="1200"/>
              <a:buNone/>
              <a:defRPr b="1" sz="1200"/>
            </a:lvl4pPr>
            <a:lvl5pPr indent="-228600" lvl="4" marL="2286000" algn="l">
              <a:lnSpc>
                <a:spcPct val="90000"/>
              </a:lnSpc>
              <a:spcBef>
                <a:spcPts val="400"/>
              </a:spcBef>
              <a:spcAft>
                <a:spcPts val="0"/>
              </a:spcAft>
              <a:buClr>
                <a:schemeClr val="dk1"/>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48" name="Google Shape;48;p16"/>
          <p:cNvSpPr txBox="1"/>
          <p:nvPr>
            <p:ph idx="2" type="body"/>
          </p:nvPr>
        </p:nvSpPr>
        <p:spPr>
          <a:xfrm>
            <a:off x="629841" y="1878806"/>
            <a:ext cx="3868500" cy="2763300"/>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9" name="Google Shape;49;p16"/>
          <p:cNvSpPr txBox="1"/>
          <p:nvPr>
            <p:ph idx="3" type="body"/>
          </p:nvPr>
        </p:nvSpPr>
        <p:spPr>
          <a:xfrm>
            <a:off x="4629150" y="1260872"/>
            <a:ext cx="3887400" cy="618000"/>
          </a:xfrm>
          <a:prstGeom prst="rect">
            <a:avLst/>
          </a:prstGeom>
          <a:noFill/>
          <a:ln>
            <a:noFill/>
          </a:ln>
        </p:spPr>
        <p:txBody>
          <a:bodyPr anchorCtr="0" anchor="b" bIns="34275" lIns="68575" spcFirstLastPara="1" rIns="68575" wrap="square" tIns="34275">
            <a:noAutofit/>
          </a:bodyPr>
          <a:lstStyle>
            <a:lvl1pPr indent="-228600" lvl="0" marL="457200" algn="l">
              <a:lnSpc>
                <a:spcPct val="90000"/>
              </a:lnSpc>
              <a:spcBef>
                <a:spcPts val="800"/>
              </a:spcBef>
              <a:spcAft>
                <a:spcPts val="0"/>
              </a:spcAft>
              <a:buClr>
                <a:schemeClr val="dk1"/>
              </a:buClr>
              <a:buSzPts val="1800"/>
              <a:buNone/>
              <a:defRPr b="1" sz="1800"/>
            </a:lvl1pPr>
            <a:lvl2pPr indent="-228600" lvl="1" marL="914400" algn="l">
              <a:lnSpc>
                <a:spcPct val="90000"/>
              </a:lnSpc>
              <a:spcBef>
                <a:spcPts val="400"/>
              </a:spcBef>
              <a:spcAft>
                <a:spcPts val="0"/>
              </a:spcAft>
              <a:buClr>
                <a:schemeClr val="dk1"/>
              </a:buClr>
              <a:buSzPts val="1500"/>
              <a:buNone/>
              <a:defRPr b="1" sz="1500"/>
            </a:lvl2pPr>
            <a:lvl3pPr indent="-228600" lvl="2" marL="1371600" algn="l">
              <a:lnSpc>
                <a:spcPct val="90000"/>
              </a:lnSpc>
              <a:spcBef>
                <a:spcPts val="400"/>
              </a:spcBef>
              <a:spcAft>
                <a:spcPts val="0"/>
              </a:spcAft>
              <a:buClr>
                <a:schemeClr val="dk1"/>
              </a:buClr>
              <a:buSzPts val="1400"/>
              <a:buNone/>
              <a:defRPr b="1" sz="1400"/>
            </a:lvl3pPr>
            <a:lvl4pPr indent="-228600" lvl="3" marL="1828800" algn="l">
              <a:lnSpc>
                <a:spcPct val="90000"/>
              </a:lnSpc>
              <a:spcBef>
                <a:spcPts val="400"/>
              </a:spcBef>
              <a:spcAft>
                <a:spcPts val="0"/>
              </a:spcAft>
              <a:buClr>
                <a:schemeClr val="dk1"/>
              </a:buClr>
              <a:buSzPts val="1200"/>
              <a:buNone/>
              <a:defRPr b="1" sz="1200"/>
            </a:lvl4pPr>
            <a:lvl5pPr indent="-228600" lvl="4" marL="2286000" algn="l">
              <a:lnSpc>
                <a:spcPct val="90000"/>
              </a:lnSpc>
              <a:spcBef>
                <a:spcPts val="400"/>
              </a:spcBef>
              <a:spcAft>
                <a:spcPts val="0"/>
              </a:spcAft>
              <a:buClr>
                <a:schemeClr val="dk1"/>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50" name="Google Shape;50;p16"/>
          <p:cNvSpPr txBox="1"/>
          <p:nvPr>
            <p:ph idx="4" type="body"/>
          </p:nvPr>
        </p:nvSpPr>
        <p:spPr>
          <a:xfrm>
            <a:off x="4629150" y="1878806"/>
            <a:ext cx="3887400" cy="2763300"/>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1" name="Google Shape;51;p1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2" name="Google Shape;52;p1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3" name="Google Shape;53;p1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17"/>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6" name="Google Shape;56;p17"/>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7" name="Google Shape;57;p17"/>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18"/>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60" name="Google Shape;60;p18"/>
          <p:cNvSpPr txBox="1"/>
          <p:nvPr>
            <p:ph idx="1" type="body"/>
          </p:nvPr>
        </p:nvSpPr>
        <p:spPr>
          <a:xfrm>
            <a:off x="3887391" y="740569"/>
            <a:ext cx="4629300" cy="3655200"/>
          </a:xfrm>
          <a:prstGeom prst="rect">
            <a:avLst/>
          </a:prstGeom>
          <a:noFill/>
          <a:ln>
            <a:noFill/>
          </a:ln>
        </p:spPr>
        <p:txBody>
          <a:bodyPr anchorCtr="0" anchor="t" bIns="34275" lIns="68575" spcFirstLastPara="1" rIns="68575" wrap="square" tIns="34275">
            <a:noAutofit/>
          </a:bodyPr>
          <a:lstStyle>
            <a:lvl1pPr indent="-381000" lvl="0" marL="457200" algn="l">
              <a:lnSpc>
                <a:spcPct val="90000"/>
              </a:lnSpc>
              <a:spcBef>
                <a:spcPts val="800"/>
              </a:spcBef>
              <a:spcAft>
                <a:spcPts val="0"/>
              </a:spcAft>
              <a:buClr>
                <a:schemeClr val="dk1"/>
              </a:buClr>
              <a:buSzPts val="2400"/>
              <a:buChar char="•"/>
              <a:defRPr sz="2400"/>
            </a:lvl1pPr>
            <a:lvl2pPr indent="-361950" lvl="1" marL="914400" algn="l">
              <a:lnSpc>
                <a:spcPct val="90000"/>
              </a:lnSpc>
              <a:spcBef>
                <a:spcPts val="400"/>
              </a:spcBef>
              <a:spcAft>
                <a:spcPts val="0"/>
              </a:spcAft>
              <a:buClr>
                <a:schemeClr val="dk1"/>
              </a:buClr>
              <a:buSzPts val="2100"/>
              <a:buChar char="•"/>
              <a:defRPr sz="2100"/>
            </a:lvl2pPr>
            <a:lvl3pPr indent="-342900" lvl="2" marL="1371600" algn="l">
              <a:lnSpc>
                <a:spcPct val="90000"/>
              </a:lnSpc>
              <a:spcBef>
                <a:spcPts val="400"/>
              </a:spcBef>
              <a:spcAft>
                <a:spcPts val="0"/>
              </a:spcAft>
              <a:buClr>
                <a:schemeClr val="dk1"/>
              </a:buClr>
              <a:buSzPts val="1800"/>
              <a:buChar char="•"/>
              <a:defRPr sz="1800"/>
            </a:lvl3pPr>
            <a:lvl4pPr indent="-323850" lvl="3" marL="1828800" algn="l">
              <a:lnSpc>
                <a:spcPct val="90000"/>
              </a:lnSpc>
              <a:spcBef>
                <a:spcPts val="400"/>
              </a:spcBef>
              <a:spcAft>
                <a:spcPts val="0"/>
              </a:spcAft>
              <a:buClr>
                <a:schemeClr val="dk1"/>
              </a:buClr>
              <a:buSzPts val="1500"/>
              <a:buChar char="•"/>
              <a:defRPr sz="1500"/>
            </a:lvl4pPr>
            <a:lvl5pPr indent="-323850" lvl="4" marL="2286000" algn="l">
              <a:lnSpc>
                <a:spcPct val="90000"/>
              </a:lnSpc>
              <a:spcBef>
                <a:spcPts val="400"/>
              </a:spcBef>
              <a:spcAft>
                <a:spcPts val="0"/>
              </a:spcAft>
              <a:buClr>
                <a:schemeClr val="dk1"/>
              </a:buClr>
              <a:buSzPts val="1500"/>
              <a:buChar char="•"/>
              <a:defRPr sz="1500"/>
            </a:lvl5pPr>
            <a:lvl6pPr indent="-323850" lvl="5" marL="2743200" algn="l">
              <a:lnSpc>
                <a:spcPct val="90000"/>
              </a:lnSpc>
              <a:spcBef>
                <a:spcPts val="400"/>
              </a:spcBef>
              <a:spcAft>
                <a:spcPts val="0"/>
              </a:spcAft>
              <a:buClr>
                <a:schemeClr val="dk1"/>
              </a:buClr>
              <a:buSzPts val="1500"/>
              <a:buChar char="•"/>
              <a:defRPr sz="1500"/>
            </a:lvl6pPr>
            <a:lvl7pPr indent="-323850" lvl="6" marL="3200400" algn="l">
              <a:lnSpc>
                <a:spcPct val="90000"/>
              </a:lnSpc>
              <a:spcBef>
                <a:spcPts val="400"/>
              </a:spcBef>
              <a:spcAft>
                <a:spcPts val="0"/>
              </a:spcAft>
              <a:buClr>
                <a:schemeClr val="dk1"/>
              </a:buClr>
              <a:buSzPts val="1500"/>
              <a:buChar char="•"/>
              <a:defRPr sz="1500"/>
            </a:lvl7pPr>
            <a:lvl8pPr indent="-323850" lvl="7" marL="3657600" algn="l">
              <a:lnSpc>
                <a:spcPct val="90000"/>
              </a:lnSpc>
              <a:spcBef>
                <a:spcPts val="400"/>
              </a:spcBef>
              <a:spcAft>
                <a:spcPts val="0"/>
              </a:spcAft>
              <a:buClr>
                <a:schemeClr val="dk1"/>
              </a:buClr>
              <a:buSzPts val="1500"/>
              <a:buChar char="•"/>
              <a:defRPr sz="1500"/>
            </a:lvl8pPr>
            <a:lvl9pPr indent="-323850" lvl="8" marL="4114800" algn="l">
              <a:lnSpc>
                <a:spcPct val="90000"/>
              </a:lnSpc>
              <a:spcBef>
                <a:spcPts val="400"/>
              </a:spcBef>
              <a:spcAft>
                <a:spcPts val="0"/>
              </a:spcAft>
              <a:buClr>
                <a:schemeClr val="dk1"/>
              </a:buClr>
              <a:buSzPts val="1500"/>
              <a:buChar char="•"/>
              <a:defRPr sz="1500"/>
            </a:lvl9pPr>
          </a:lstStyle>
          <a:p/>
        </p:txBody>
      </p:sp>
      <p:sp>
        <p:nvSpPr>
          <p:cNvPr id="61" name="Google Shape;61;p18"/>
          <p:cNvSpPr txBox="1"/>
          <p:nvPr>
            <p:ph idx="2" type="body"/>
          </p:nvPr>
        </p:nvSpPr>
        <p:spPr>
          <a:xfrm>
            <a:off x="629841" y="1543050"/>
            <a:ext cx="2949000" cy="2858700"/>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Clr>
                <a:schemeClr val="dk1"/>
              </a:buClr>
              <a:buSzPts val="1200"/>
              <a:buNone/>
              <a:defRPr sz="1200"/>
            </a:lvl1pPr>
            <a:lvl2pPr indent="-228600" lvl="1" marL="914400" algn="l">
              <a:lnSpc>
                <a:spcPct val="90000"/>
              </a:lnSpc>
              <a:spcBef>
                <a:spcPts val="400"/>
              </a:spcBef>
              <a:spcAft>
                <a:spcPts val="0"/>
              </a:spcAft>
              <a:buClr>
                <a:schemeClr val="dk1"/>
              </a:buClr>
              <a:buSzPts val="1100"/>
              <a:buNone/>
              <a:defRPr sz="1100"/>
            </a:lvl2pPr>
            <a:lvl3pPr indent="-228600" lvl="2" marL="1371600" algn="l">
              <a:lnSpc>
                <a:spcPct val="90000"/>
              </a:lnSpc>
              <a:spcBef>
                <a:spcPts val="400"/>
              </a:spcBef>
              <a:spcAft>
                <a:spcPts val="0"/>
              </a:spcAft>
              <a:buClr>
                <a:schemeClr val="dk1"/>
              </a:buClr>
              <a:buSzPts val="900"/>
              <a:buNone/>
              <a:defRPr sz="900"/>
            </a:lvl3pPr>
            <a:lvl4pPr indent="-228600" lvl="3" marL="1828800" algn="l">
              <a:lnSpc>
                <a:spcPct val="90000"/>
              </a:lnSpc>
              <a:spcBef>
                <a:spcPts val="400"/>
              </a:spcBef>
              <a:spcAft>
                <a:spcPts val="0"/>
              </a:spcAft>
              <a:buClr>
                <a:schemeClr val="dk1"/>
              </a:buClr>
              <a:buSzPts val="800"/>
              <a:buNone/>
              <a:defRPr sz="800"/>
            </a:lvl4pPr>
            <a:lvl5pPr indent="-228600" lvl="4" marL="2286000" algn="l">
              <a:lnSpc>
                <a:spcPct val="90000"/>
              </a:lnSpc>
              <a:spcBef>
                <a:spcPts val="400"/>
              </a:spcBef>
              <a:spcAft>
                <a:spcPts val="0"/>
              </a:spcAft>
              <a:buClr>
                <a:schemeClr val="dk1"/>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62" name="Google Shape;62;p18"/>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63" name="Google Shape;63;p18"/>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64" name="Google Shape;64;p1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0" Type="http://schemas.openxmlformats.org/officeDocument/2006/relationships/slideLayout" Target="../slideLayouts/slideLayout22.xml"/><Relationship Id="rId12" Type="http://schemas.openxmlformats.org/officeDocument/2006/relationships/theme" Target="../theme/theme3.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9"/>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Open Sans"/>
              <a:buNone/>
              <a:defRPr b="0" i="0" sz="3300" u="none" cap="none" strike="noStrike">
                <a:solidFill>
                  <a:schemeClr val="dk1"/>
                </a:solidFill>
                <a:latin typeface="Open Sans"/>
                <a:ea typeface="Open Sans"/>
                <a:cs typeface="Open Sans"/>
                <a:sym typeface="Open Sans"/>
              </a:defRPr>
            </a:lvl1pPr>
            <a:lvl2pPr lvl="1" marR="0" rtl="0" algn="l">
              <a:lnSpc>
                <a:spcPct val="100000"/>
              </a:lnSpc>
              <a:spcBef>
                <a:spcPts val="0"/>
              </a:spcBef>
              <a:spcAft>
                <a:spcPts val="0"/>
              </a:spcAft>
              <a:buClr>
                <a:srgbClr val="000000"/>
              </a:buClr>
              <a:buSzPts val="1100"/>
              <a:buFont typeface="Open Sans"/>
              <a:buNone/>
              <a:defRPr b="0" i="0" sz="1400" u="none" cap="none" strike="noStrike">
                <a:solidFill>
                  <a:srgbClr val="000000"/>
                </a:solidFill>
                <a:latin typeface="Open Sans"/>
                <a:ea typeface="Open Sans"/>
                <a:cs typeface="Open Sans"/>
                <a:sym typeface="Open Sans"/>
              </a:defRPr>
            </a:lvl2pPr>
            <a:lvl3pPr lvl="2" marR="0" rtl="0" algn="l">
              <a:lnSpc>
                <a:spcPct val="100000"/>
              </a:lnSpc>
              <a:spcBef>
                <a:spcPts val="0"/>
              </a:spcBef>
              <a:spcAft>
                <a:spcPts val="0"/>
              </a:spcAft>
              <a:buClr>
                <a:srgbClr val="000000"/>
              </a:buClr>
              <a:buSzPts val="1100"/>
              <a:buFont typeface="Open Sans"/>
              <a:buNone/>
              <a:defRPr b="0" i="0" sz="1400" u="none" cap="none" strike="noStrike">
                <a:solidFill>
                  <a:srgbClr val="000000"/>
                </a:solidFill>
                <a:latin typeface="Open Sans"/>
                <a:ea typeface="Open Sans"/>
                <a:cs typeface="Open Sans"/>
                <a:sym typeface="Open Sans"/>
              </a:defRPr>
            </a:lvl3pPr>
            <a:lvl4pPr lvl="3" marR="0" rtl="0" algn="l">
              <a:lnSpc>
                <a:spcPct val="100000"/>
              </a:lnSpc>
              <a:spcBef>
                <a:spcPts val="0"/>
              </a:spcBef>
              <a:spcAft>
                <a:spcPts val="0"/>
              </a:spcAft>
              <a:buClr>
                <a:srgbClr val="000000"/>
              </a:buClr>
              <a:buSzPts val="1100"/>
              <a:buFont typeface="Open Sans"/>
              <a:buNone/>
              <a:defRPr b="0" i="0" sz="1400" u="none" cap="none" strike="noStrike">
                <a:solidFill>
                  <a:srgbClr val="000000"/>
                </a:solidFill>
                <a:latin typeface="Open Sans"/>
                <a:ea typeface="Open Sans"/>
                <a:cs typeface="Open Sans"/>
                <a:sym typeface="Open Sans"/>
              </a:defRPr>
            </a:lvl4pPr>
            <a:lvl5pPr lvl="4" marR="0" rtl="0" algn="l">
              <a:lnSpc>
                <a:spcPct val="100000"/>
              </a:lnSpc>
              <a:spcBef>
                <a:spcPts val="0"/>
              </a:spcBef>
              <a:spcAft>
                <a:spcPts val="0"/>
              </a:spcAft>
              <a:buClr>
                <a:srgbClr val="000000"/>
              </a:buClr>
              <a:buSzPts val="1100"/>
              <a:buFont typeface="Open Sans"/>
              <a:buNone/>
              <a:defRPr b="0" i="0" sz="1400" u="none" cap="none" strike="noStrike">
                <a:solidFill>
                  <a:srgbClr val="000000"/>
                </a:solidFill>
                <a:latin typeface="Open Sans"/>
                <a:ea typeface="Open Sans"/>
                <a:cs typeface="Open Sans"/>
                <a:sym typeface="Open Sans"/>
              </a:defRPr>
            </a:lvl5pPr>
            <a:lvl6pPr lvl="5" marR="0" rtl="0" algn="l">
              <a:lnSpc>
                <a:spcPct val="100000"/>
              </a:lnSpc>
              <a:spcBef>
                <a:spcPts val="0"/>
              </a:spcBef>
              <a:spcAft>
                <a:spcPts val="0"/>
              </a:spcAft>
              <a:buClr>
                <a:srgbClr val="000000"/>
              </a:buClr>
              <a:buSzPts val="1100"/>
              <a:buFont typeface="Open Sans"/>
              <a:buNone/>
              <a:defRPr b="0" i="0" sz="1400" u="none" cap="none" strike="noStrike">
                <a:solidFill>
                  <a:srgbClr val="000000"/>
                </a:solidFill>
                <a:latin typeface="Open Sans"/>
                <a:ea typeface="Open Sans"/>
                <a:cs typeface="Open Sans"/>
                <a:sym typeface="Open Sans"/>
              </a:defRPr>
            </a:lvl6pPr>
            <a:lvl7pPr lvl="6" marR="0" rtl="0" algn="l">
              <a:lnSpc>
                <a:spcPct val="100000"/>
              </a:lnSpc>
              <a:spcBef>
                <a:spcPts val="0"/>
              </a:spcBef>
              <a:spcAft>
                <a:spcPts val="0"/>
              </a:spcAft>
              <a:buClr>
                <a:srgbClr val="000000"/>
              </a:buClr>
              <a:buSzPts val="1100"/>
              <a:buFont typeface="Open Sans"/>
              <a:buNone/>
              <a:defRPr b="0" i="0" sz="1400" u="none" cap="none" strike="noStrike">
                <a:solidFill>
                  <a:srgbClr val="000000"/>
                </a:solidFill>
                <a:latin typeface="Open Sans"/>
                <a:ea typeface="Open Sans"/>
                <a:cs typeface="Open Sans"/>
                <a:sym typeface="Open Sans"/>
              </a:defRPr>
            </a:lvl7pPr>
            <a:lvl8pPr lvl="7" marR="0" rtl="0" algn="l">
              <a:lnSpc>
                <a:spcPct val="100000"/>
              </a:lnSpc>
              <a:spcBef>
                <a:spcPts val="0"/>
              </a:spcBef>
              <a:spcAft>
                <a:spcPts val="0"/>
              </a:spcAft>
              <a:buClr>
                <a:srgbClr val="000000"/>
              </a:buClr>
              <a:buSzPts val="1100"/>
              <a:buFont typeface="Open Sans"/>
              <a:buNone/>
              <a:defRPr b="0" i="0" sz="1400" u="none" cap="none" strike="noStrike">
                <a:solidFill>
                  <a:srgbClr val="000000"/>
                </a:solidFill>
                <a:latin typeface="Open Sans"/>
                <a:ea typeface="Open Sans"/>
                <a:cs typeface="Open Sans"/>
                <a:sym typeface="Open Sans"/>
              </a:defRPr>
            </a:lvl8pPr>
            <a:lvl9pPr lvl="8" marR="0" rtl="0" algn="l">
              <a:lnSpc>
                <a:spcPct val="100000"/>
              </a:lnSpc>
              <a:spcBef>
                <a:spcPts val="0"/>
              </a:spcBef>
              <a:spcAft>
                <a:spcPts val="0"/>
              </a:spcAft>
              <a:buClr>
                <a:srgbClr val="000000"/>
              </a:buClr>
              <a:buSzPts val="1100"/>
              <a:buFont typeface="Open Sans"/>
              <a:buNone/>
              <a:defRPr b="0" i="0" sz="1400" u="none" cap="none" strike="noStrike">
                <a:solidFill>
                  <a:srgbClr val="000000"/>
                </a:solidFill>
                <a:latin typeface="Open Sans"/>
                <a:ea typeface="Open Sans"/>
                <a:cs typeface="Open Sans"/>
                <a:sym typeface="Open Sans"/>
              </a:defRPr>
            </a:lvl9pPr>
          </a:lstStyle>
          <a:p/>
        </p:txBody>
      </p:sp>
      <p:sp>
        <p:nvSpPr>
          <p:cNvPr id="7" name="Google Shape;7;p9"/>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90000"/>
              </a:lnSpc>
              <a:spcBef>
                <a:spcPts val="800"/>
              </a:spcBef>
              <a:spcAft>
                <a:spcPts val="0"/>
              </a:spcAft>
              <a:buClr>
                <a:schemeClr val="dk1"/>
              </a:buClr>
              <a:buSzPts val="2100"/>
              <a:buFont typeface="Open Sans"/>
              <a:buChar char="•"/>
              <a:defRPr b="0" i="0" sz="2100" u="none" cap="none" strike="noStrike">
                <a:solidFill>
                  <a:schemeClr val="dk1"/>
                </a:solidFill>
                <a:latin typeface="Open Sans"/>
                <a:ea typeface="Open Sans"/>
                <a:cs typeface="Open Sans"/>
                <a:sym typeface="Open Sans"/>
              </a:defRPr>
            </a:lvl1pPr>
            <a:lvl2pPr indent="-342900" lvl="1" marL="914400" marR="0" rtl="0" algn="l">
              <a:lnSpc>
                <a:spcPct val="90000"/>
              </a:lnSpc>
              <a:spcBef>
                <a:spcPts val="400"/>
              </a:spcBef>
              <a:spcAft>
                <a:spcPts val="0"/>
              </a:spcAft>
              <a:buClr>
                <a:schemeClr val="dk1"/>
              </a:buClr>
              <a:buSzPts val="1800"/>
              <a:buFont typeface="Open Sans"/>
              <a:buChar char="•"/>
              <a:defRPr b="0" i="0" sz="1800" u="none" cap="none" strike="noStrike">
                <a:solidFill>
                  <a:schemeClr val="dk1"/>
                </a:solidFill>
                <a:latin typeface="Open Sans"/>
                <a:ea typeface="Open Sans"/>
                <a:cs typeface="Open Sans"/>
                <a:sym typeface="Open Sans"/>
              </a:defRPr>
            </a:lvl2pPr>
            <a:lvl3pPr indent="-323850" lvl="2" marL="1371600" marR="0" rtl="0" algn="l">
              <a:lnSpc>
                <a:spcPct val="90000"/>
              </a:lnSpc>
              <a:spcBef>
                <a:spcPts val="400"/>
              </a:spcBef>
              <a:spcAft>
                <a:spcPts val="0"/>
              </a:spcAft>
              <a:buClr>
                <a:schemeClr val="dk1"/>
              </a:buClr>
              <a:buSzPts val="1500"/>
              <a:buFont typeface="Open Sans"/>
              <a:buChar char="•"/>
              <a:defRPr b="0" i="0" sz="1500" u="none" cap="none" strike="noStrike">
                <a:solidFill>
                  <a:schemeClr val="dk1"/>
                </a:solidFill>
                <a:latin typeface="Open Sans"/>
                <a:ea typeface="Open Sans"/>
                <a:cs typeface="Open Sans"/>
                <a:sym typeface="Open Sans"/>
              </a:defRPr>
            </a:lvl3pPr>
            <a:lvl4pPr indent="-317500" lvl="3" marL="1828800" marR="0" rtl="0" algn="l">
              <a:lnSpc>
                <a:spcPct val="90000"/>
              </a:lnSpc>
              <a:spcBef>
                <a:spcPts val="400"/>
              </a:spcBef>
              <a:spcAft>
                <a:spcPts val="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4pPr>
            <a:lvl5pPr indent="-317500" lvl="4" marL="2286000" marR="0" rtl="0" algn="l">
              <a:lnSpc>
                <a:spcPct val="90000"/>
              </a:lnSpc>
              <a:spcBef>
                <a:spcPts val="400"/>
              </a:spcBef>
              <a:spcAft>
                <a:spcPts val="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5pPr>
            <a:lvl6pPr indent="-317500" lvl="5" marL="2743200" marR="0" rtl="0" algn="l">
              <a:lnSpc>
                <a:spcPct val="90000"/>
              </a:lnSpc>
              <a:spcBef>
                <a:spcPts val="400"/>
              </a:spcBef>
              <a:spcAft>
                <a:spcPts val="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6pPr>
            <a:lvl7pPr indent="-317500" lvl="6" marL="3200400" marR="0" rtl="0" algn="l">
              <a:lnSpc>
                <a:spcPct val="90000"/>
              </a:lnSpc>
              <a:spcBef>
                <a:spcPts val="400"/>
              </a:spcBef>
              <a:spcAft>
                <a:spcPts val="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7pPr>
            <a:lvl8pPr indent="-317500" lvl="7" marL="3657600" marR="0" rtl="0" algn="l">
              <a:lnSpc>
                <a:spcPct val="90000"/>
              </a:lnSpc>
              <a:spcBef>
                <a:spcPts val="400"/>
              </a:spcBef>
              <a:spcAft>
                <a:spcPts val="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8pPr>
            <a:lvl9pPr indent="-317500" lvl="8" marL="4114800" marR="0" rtl="0" algn="l">
              <a:lnSpc>
                <a:spcPct val="90000"/>
              </a:lnSpc>
              <a:spcBef>
                <a:spcPts val="400"/>
              </a:spcBef>
              <a:spcAft>
                <a:spcPts val="0"/>
              </a:spcAft>
              <a:buClr>
                <a:schemeClr val="dk1"/>
              </a:buClr>
              <a:buSzPts val="1400"/>
              <a:buFont typeface="Open Sans"/>
              <a:buChar char="•"/>
              <a:defRPr b="0" i="0" sz="1400" u="none" cap="none" strike="noStrike">
                <a:solidFill>
                  <a:schemeClr val="dk1"/>
                </a:solidFill>
                <a:latin typeface="Open Sans"/>
                <a:ea typeface="Open Sans"/>
                <a:cs typeface="Open Sans"/>
                <a:sym typeface="Open Sans"/>
              </a:defRPr>
            </a:lvl9pPr>
          </a:lstStyle>
          <a:p/>
        </p:txBody>
      </p:sp>
      <p:sp>
        <p:nvSpPr>
          <p:cNvPr id="8" name="Google Shape;8;p9"/>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9" name="Google Shape;9;p9"/>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10" name="Google Shape;10;p9"/>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84" name="Shape 84"/>
        <p:cNvGrpSpPr/>
        <p:nvPr/>
      </p:nvGrpSpPr>
      <p:grpSpPr>
        <a:xfrm>
          <a:off x="0" y="0"/>
          <a:ext cx="0" cy="0"/>
          <a:chOff x="0" y="0"/>
          <a:chExt cx="0" cy="0"/>
        </a:xfrm>
      </p:grpSpPr>
      <p:sp>
        <p:nvSpPr>
          <p:cNvPr id="85" name="Google Shape;85;p2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86" name="Google Shape;86;p22"/>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7" name="Google Shape;87;p2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1"/>
          <p:cNvSpPr txBox="1"/>
          <p:nvPr>
            <p:ph type="title"/>
          </p:nvPr>
        </p:nvSpPr>
        <p:spPr>
          <a:xfrm>
            <a:off x="610350" y="1115819"/>
            <a:ext cx="7923300" cy="2562000"/>
          </a:xfrm>
          <a:prstGeom prst="rect">
            <a:avLst/>
          </a:prstGeom>
          <a:noFill/>
          <a:ln>
            <a:noFill/>
          </a:ln>
        </p:spPr>
        <p:txBody>
          <a:bodyPr anchorCtr="0" anchor="ctr" bIns="34275" lIns="68575" spcFirstLastPara="1" rIns="68575" wrap="square" tIns="34275">
            <a:noAutofit/>
          </a:bodyPr>
          <a:lstStyle/>
          <a:p>
            <a:pPr indent="0" lvl="0" marL="0" rtl="0" algn="ctr">
              <a:lnSpc>
                <a:spcPct val="90000"/>
              </a:lnSpc>
              <a:spcBef>
                <a:spcPts val="0"/>
              </a:spcBef>
              <a:spcAft>
                <a:spcPts val="0"/>
              </a:spcAft>
              <a:buClr>
                <a:schemeClr val="dk1"/>
              </a:buClr>
              <a:buSzPts val="5400"/>
              <a:buFont typeface="Calibri"/>
              <a:buNone/>
            </a:pPr>
            <a:r>
              <a:rPr lang="en" sz="5400"/>
              <a:t>COS 316 Precept #5</a:t>
            </a:r>
            <a:endParaRPr sz="5400"/>
          </a:p>
          <a:p>
            <a:pPr indent="0" lvl="0" marL="0" rtl="0" algn="ctr">
              <a:lnSpc>
                <a:spcPct val="90000"/>
              </a:lnSpc>
              <a:spcBef>
                <a:spcPts val="0"/>
              </a:spcBef>
              <a:spcAft>
                <a:spcPts val="0"/>
              </a:spcAft>
              <a:buClr>
                <a:schemeClr val="dk1"/>
              </a:buClr>
              <a:buSzPts val="5400"/>
              <a:buFont typeface="Calibri"/>
              <a:buNone/>
            </a:pPr>
            <a:r>
              <a:rPr i="1" lang="en" sz="4400"/>
              <a:t>Testing &amp; Benchmarking</a:t>
            </a:r>
            <a:endParaRPr i="1" sz="4400"/>
          </a:p>
        </p:txBody>
      </p:sp>
      <p:sp>
        <p:nvSpPr>
          <p:cNvPr id="134" name="Google Shape;134;p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p>
            <a:pPr indent="0" lvl="0" marL="0" rtl="0" algn="r">
              <a:lnSpc>
                <a:spcPct val="100000"/>
              </a:lnSpc>
              <a:spcBef>
                <a:spcPts val="0"/>
              </a:spcBef>
              <a:spcAft>
                <a:spcPts val="0"/>
              </a:spcAft>
              <a:buSzPts val="900"/>
              <a:buNone/>
            </a:pPr>
            <a:fld id="{00000000-1234-1234-1234-123412341234}" type="slidenum">
              <a:rPr lang="en"/>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6"/>
          <p:cNvSpPr txBox="1"/>
          <p:nvPr>
            <p:ph type="title"/>
          </p:nvPr>
        </p:nvSpPr>
        <p:spPr>
          <a:xfrm>
            <a:off x="628650" y="45169"/>
            <a:ext cx="7886700" cy="9942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SzPts val="1400"/>
              <a:buNone/>
            </a:pPr>
            <a:r>
              <a:rPr lang="en"/>
              <a:t>Benchmark - Exercises</a:t>
            </a:r>
            <a:endParaRPr/>
          </a:p>
        </p:txBody>
      </p:sp>
      <p:sp>
        <p:nvSpPr>
          <p:cNvPr id="188" name="Google Shape;188;p6"/>
          <p:cNvSpPr txBox="1"/>
          <p:nvPr/>
        </p:nvSpPr>
        <p:spPr>
          <a:xfrm>
            <a:off x="133250" y="1039375"/>
            <a:ext cx="8767800" cy="3825000"/>
          </a:xfrm>
          <a:prstGeom prst="rect">
            <a:avLst/>
          </a:prstGeom>
          <a:noFill/>
          <a:ln>
            <a:noFill/>
          </a:ln>
        </p:spPr>
        <p:txBody>
          <a:bodyPr anchorCtr="0" anchor="t" bIns="91425" lIns="91425" spcFirstLastPara="1" rIns="91425" wrap="square" tIns="91425">
            <a:noAutofit/>
          </a:bodyPr>
          <a:lstStyle/>
          <a:p>
            <a:pPr indent="-381000" lvl="0" marL="457200" marR="0" rtl="0" algn="l">
              <a:lnSpc>
                <a:spcPct val="100000"/>
              </a:lnSpc>
              <a:spcBef>
                <a:spcPts val="0"/>
              </a:spcBef>
              <a:spcAft>
                <a:spcPts val="0"/>
              </a:spcAft>
              <a:buClr>
                <a:srgbClr val="000000"/>
              </a:buClr>
              <a:buSzPts val="2400"/>
              <a:buFont typeface="Open Sans"/>
              <a:buChar char="●"/>
            </a:pPr>
            <a:r>
              <a:rPr b="0" i="0" lang="en" sz="2400" u="none" cap="none" strike="noStrike">
                <a:solidFill>
                  <a:srgbClr val="000000"/>
                </a:solidFill>
                <a:latin typeface="Open Sans"/>
                <a:ea typeface="Open Sans"/>
                <a:cs typeface="Open Sans"/>
                <a:sym typeface="Open Sans"/>
              </a:rPr>
              <a:t>How to eliminate certain code in benchmarks?</a:t>
            </a:r>
            <a:endParaRPr b="0" i="0" sz="2400" u="none" cap="none" strike="noStrike">
              <a:solidFill>
                <a:srgbClr val="000000"/>
              </a:solidFill>
              <a:latin typeface="Open Sans"/>
              <a:ea typeface="Open Sans"/>
              <a:cs typeface="Open Sans"/>
              <a:sym typeface="Open Sans"/>
            </a:endParaRPr>
          </a:p>
          <a:p>
            <a:pPr indent="-381000" lvl="1" marL="914400" marR="0" rtl="0" algn="l">
              <a:lnSpc>
                <a:spcPct val="100000"/>
              </a:lnSpc>
              <a:spcBef>
                <a:spcPts val="0"/>
              </a:spcBef>
              <a:spcAft>
                <a:spcPts val="0"/>
              </a:spcAft>
              <a:buClr>
                <a:srgbClr val="000000"/>
              </a:buClr>
              <a:buSzPts val="2400"/>
              <a:buFont typeface="Anonymous Pro"/>
              <a:buChar char="○"/>
            </a:pPr>
            <a:r>
              <a:rPr b="1" i="0" lang="en" sz="2400" u="none" cap="none" strike="noStrike">
                <a:solidFill>
                  <a:srgbClr val="000000"/>
                </a:solidFill>
                <a:latin typeface="Anonymous Pro"/>
                <a:ea typeface="Anonymous Pro"/>
                <a:cs typeface="Anonymous Pro"/>
                <a:sym typeface="Anonymous Pro"/>
              </a:rPr>
              <a:t>b.ResetTimer(), b.StartTimer(), b.StopTimer()</a:t>
            </a:r>
            <a:endParaRPr b="1" i="0" sz="2400" u="none" cap="none" strike="noStrike">
              <a:solidFill>
                <a:srgbClr val="000000"/>
              </a:solidFill>
              <a:latin typeface="Anonymous Pro"/>
              <a:ea typeface="Anonymous Pro"/>
              <a:cs typeface="Anonymous Pro"/>
              <a:sym typeface="Anonymous Pro"/>
            </a:endParaRPr>
          </a:p>
          <a:p>
            <a:pPr indent="0" lvl="0" marL="914400" marR="0" rtl="0" algn="l">
              <a:lnSpc>
                <a:spcPct val="100000"/>
              </a:lnSpc>
              <a:spcBef>
                <a:spcPts val="0"/>
              </a:spcBef>
              <a:spcAft>
                <a:spcPts val="0"/>
              </a:spcAft>
              <a:buClr>
                <a:srgbClr val="000000"/>
              </a:buClr>
              <a:buSzPts val="2400"/>
              <a:buFont typeface="Arial"/>
              <a:buNone/>
            </a:pPr>
            <a:r>
              <a:t/>
            </a:r>
            <a:endParaRPr b="1" i="0" sz="2400" u="none" cap="none" strike="noStrike">
              <a:solidFill>
                <a:srgbClr val="000000"/>
              </a:solidFill>
              <a:latin typeface="Anonymous Pro"/>
              <a:ea typeface="Anonymous Pro"/>
              <a:cs typeface="Anonymous Pro"/>
              <a:sym typeface="Anonymous Pro"/>
            </a:endParaRPr>
          </a:p>
          <a:p>
            <a:pPr indent="-381000" lvl="0" marL="457200" marR="0" rtl="0" algn="l">
              <a:lnSpc>
                <a:spcPct val="100000"/>
              </a:lnSpc>
              <a:spcBef>
                <a:spcPts val="0"/>
              </a:spcBef>
              <a:spcAft>
                <a:spcPts val="0"/>
              </a:spcAft>
              <a:buClr>
                <a:srgbClr val="000000"/>
              </a:buClr>
              <a:buSzPts val="2400"/>
              <a:buFont typeface="Open Sans"/>
              <a:buChar char="●"/>
            </a:pPr>
            <a:r>
              <a:rPr b="0" i="0" lang="en" sz="2400" u="none" cap="none" strike="noStrike">
                <a:solidFill>
                  <a:srgbClr val="000000"/>
                </a:solidFill>
                <a:latin typeface="Open Sans"/>
                <a:ea typeface="Open Sans"/>
                <a:cs typeface="Open Sans"/>
                <a:sym typeface="Open Sans"/>
              </a:rPr>
              <a:t>How to benchmark specific functions:</a:t>
            </a:r>
            <a:endParaRPr b="0" i="0" sz="2400" u="none" cap="none" strike="noStrike">
              <a:solidFill>
                <a:srgbClr val="000000"/>
              </a:solidFill>
              <a:latin typeface="Open Sans"/>
              <a:ea typeface="Open Sans"/>
              <a:cs typeface="Open Sans"/>
              <a:sym typeface="Open Sans"/>
            </a:endParaRPr>
          </a:p>
          <a:p>
            <a:pPr indent="-381000" lvl="1" marL="914400" marR="0" rtl="0" algn="l">
              <a:lnSpc>
                <a:spcPct val="100000"/>
              </a:lnSpc>
              <a:spcBef>
                <a:spcPts val="0"/>
              </a:spcBef>
              <a:spcAft>
                <a:spcPts val="0"/>
              </a:spcAft>
              <a:buClr>
                <a:srgbClr val="000000"/>
              </a:buClr>
              <a:buSzPts val="2400"/>
              <a:buFont typeface="Anonymous Pro"/>
              <a:buChar char="○"/>
            </a:pPr>
            <a:r>
              <a:rPr b="1" i="0" lang="en" sz="2400" u="none" cap="none" strike="noStrike">
                <a:solidFill>
                  <a:srgbClr val="000000"/>
                </a:solidFill>
                <a:latin typeface="Anonymous Pro"/>
                <a:ea typeface="Anonymous Pro"/>
                <a:cs typeface="Anonymous Pro"/>
                <a:sym typeface="Anonymous Pro"/>
              </a:rPr>
              <a:t>go test --bench=Fib20</a:t>
            </a:r>
            <a:endParaRPr b="1" i="0" sz="2400" u="none" cap="none" strike="noStrike">
              <a:solidFill>
                <a:srgbClr val="000000"/>
              </a:solidFill>
              <a:latin typeface="Anonymous Pro"/>
              <a:ea typeface="Anonymous Pro"/>
              <a:cs typeface="Anonymous Pro"/>
              <a:sym typeface="Anonymous Pro"/>
            </a:endParaRPr>
          </a:p>
          <a:p>
            <a:pPr indent="0" lvl="0" marL="914400" marR="0" rtl="0" algn="l">
              <a:lnSpc>
                <a:spcPct val="100000"/>
              </a:lnSpc>
              <a:spcBef>
                <a:spcPts val="0"/>
              </a:spcBef>
              <a:spcAft>
                <a:spcPts val="0"/>
              </a:spcAft>
              <a:buClr>
                <a:srgbClr val="000000"/>
              </a:buClr>
              <a:buSzPts val="2400"/>
              <a:buFont typeface="Arial"/>
              <a:buNone/>
            </a:pPr>
            <a:r>
              <a:t/>
            </a:r>
            <a:endParaRPr b="1" i="0" sz="2400" u="none" cap="none" strike="noStrike">
              <a:solidFill>
                <a:srgbClr val="000000"/>
              </a:solidFill>
              <a:latin typeface="Anonymous Pro"/>
              <a:ea typeface="Anonymous Pro"/>
              <a:cs typeface="Anonymous Pro"/>
              <a:sym typeface="Anonymous Pro"/>
            </a:endParaRPr>
          </a:p>
          <a:p>
            <a:pPr indent="-381000" lvl="0" marL="457200" marR="0" rtl="0" algn="l">
              <a:lnSpc>
                <a:spcPct val="100000"/>
              </a:lnSpc>
              <a:spcBef>
                <a:spcPts val="0"/>
              </a:spcBef>
              <a:spcAft>
                <a:spcPts val="0"/>
              </a:spcAft>
              <a:buClr>
                <a:srgbClr val="000000"/>
              </a:buClr>
              <a:buSzPts val="2400"/>
              <a:buFont typeface="Open Sans"/>
              <a:buChar char="●"/>
            </a:pPr>
            <a:r>
              <a:rPr b="0" i="0" lang="en" sz="2400" u="none" cap="none" strike="noStrike">
                <a:solidFill>
                  <a:srgbClr val="000000"/>
                </a:solidFill>
                <a:latin typeface="Open Sans"/>
                <a:ea typeface="Open Sans"/>
                <a:cs typeface="Open Sans"/>
                <a:sym typeface="Open Sans"/>
              </a:rPr>
              <a:t>How to show memory allocations? </a:t>
            </a:r>
            <a:endParaRPr b="0" i="0" sz="2400" u="none" cap="none" strike="noStrike">
              <a:solidFill>
                <a:srgbClr val="000000"/>
              </a:solidFill>
              <a:latin typeface="Open Sans"/>
              <a:ea typeface="Open Sans"/>
              <a:cs typeface="Open Sans"/>
              <a:sym typeface="Open Sans"/>
            </a:endParaRPr>
          </a:p>
          <a:p>
            <a:pPr indent="-381000" lvl="1" marL="914400" marR="0" rtl="0" algn="l">
              <a:lnSpc>
                <a:spcPct val="100000"/>
              </a:lnSpc>
              <a:spcBef>
                <a:spcPts val="0"/>
              </a:spcBef>
              <a:spcAft>
                <a:spcPts val="0"/>
              </a:spcAft>
              <a:buClr>
                <a:srgbClr val="000000"/>
              </a:buClr>
              <a:buSzPts val="2400"/>
              <a:buFont typeface="Anonymous Pro"/>
              <a:buChar char="○"/>
            </a:pPr>
            <a:r>
              <a:rPr b="1" i="0" lang="en" sz="2400" u="none" cap="none" strike="noStrike">
                <a:solidFill>
                  <a:srgbClr val="000000"/>
                </a:solidFill>
                <a:latin typeface="Anonymous Pro"/>
                <a:ea typeface="Anonymous Pro"/>
                <a:cs typeface="Anonymous Pro"/>
                <a:sym typeface="Anonymous Pro"/>
              </a:rPr>
              <a:t>go test --bench=. --benchmem </a:t>
            </a:r>
            <a:endParaRPr b="1" i="0" sz="2400" u="none" cap="none" strike="noStrike">
              <a:solidFill>
                <a:srgbClr val="000000"/>
              </a:solidFill>
              <a:latin typeface="Anonymous Pro"/>
              <a:ea typeface="Anonymous Pro"/>
              <a:cs typeface="Anonymous Pro"/>
              <a:sym typeface="Anonymous Pro"/>
            </a:endParaRPr>
          </a:p>
          <a:p>
            <a:pPr indent="0" lvl="0" marL="914400" marR="0" rtl="0" algn="l">
              <a:lnSpc>
                <a:spcPct val="100000"/>
              </a:lnSpc>
              <a:spcBef>
                <a:spcPts val="0"/>
              </a:spcBef>
              <a:spcAft>
                <a:spcPts val="0"/>
              </a:spcAft>
              <a:buClr>
                <a:srgbClr val="000000"/>
              </a:buClr>
              <a:buSzPts val="2400"/>
              <a:buFont typeface="Arial"/>
              <a:buNone/>
            </a:pPr>
            <a:r>
              <a:rPr b="0" i="0" lang="en" sz="2400" u="none" cap="none" strike="noStrike">
                <a:solidFill>
                  <a:srgbClr val="000000"/>
                </a:solidFill>
                <a:latin typeface="Open Sans"/>
                <a:ea typeface="Open Sans"/>
                <a:cs typeface="Open Sans"/>
                <a:sym typeface="Open Sans"/>
              </a:rPr>
              <a:t>or</a:t>
            </a:r>
            <a:endParaRPr b="0" i="0" sz="2400" u="none" cap="none" strike="noStrike">
              <a:solidFill>
                <a:srgbClr val="000000"/>
              </a:solidFill>
              <a:latin typeface="Open Sans"/>
              <a:ea typeface="Open Sans"/>
              <a:cs typeface="Open Sans"/>
              <a:sym typeface="Open Sans"/>
            </a:endParaRPr>
          </a:p>
          <a:p>
            <a:pPr indent="-381000" lvl="1" marL="914400" marR="0" rtl="0" algn="l">
              <a:lnSpc>
                <a:spcPct val="100000"/>
              </a:lnSpc>
              <a:spcBef>
                <a:spcPts val="0"/>
              </a:spcBef>
              <a:spcAft>
                <a:spcPts val="0"/>
              </a:spcAft>
              <a:buClr>
                <a:srgbClr val="000000"/>
              </a:buClr>
              <a:buSzPts val="2400"/>
              <a:buFont typeface="Anonymous Pro"/>
              <a:buChar char="○"/>
            </a:pPr>
            <a:r>
              <a:rPr b="1" i="0" lang="en" sz="2400" u="none" cap="none" strike="noStrike">
                <a:solidFill>
                  <a:srgbClr val="000000"/>
                </a:solidFill>
                <a:latin typeface="Anonymous Pro"/>
                <a:ea typeface="Anonymous Pro"/>
                <a:cs typeface="Anonymous Pro"/>
                <a:sym typeface="Anonymous Pro"/>
              </a:rPr>
              <a:t>b.ReportAllocs()</a:t>
            </a:r>
            <a:endParaRPr b="1" i="0" sz="2400" u="none" cap="none" strike="noStrike">
              <a:solidFill>
                <a:srgbClr val="000000"/>
              </a:solidFill>
              <a:latin typeface="Anonymous Pro"/>
              <a:ea typeface="Anonymous Pro"/>
              <a:cs typeface="Anonymous Pro"/>
              <a:sym typeface="Anonymous Pro"/>
            </a:endParaRPr>
          </a:p>
          <a:p>
            <a:pPr indent="0" lvl="0" marL="45720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Open Sans"/>
              <a:ea typeface="Open Sans"/>
              <a:cs typeface="Open Sans"/>
              <a:sym typeface="Open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7"/>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SzPts val="1400"/>
              <a:buNone/>
            </a:pPr>
            <a:r>
              <a:rPr lang="en"/>
              <a:t>Benchmark - Exercises</a:t>
            </a:r>
            <a:endParaRPr/>
          </a:p>
        </p:txBody>
      </p:sp>
      <p:sp>
        <p:nvSpPr>
          <p:cNvPr id="194" name="Google Shape;194;p7"/>
          <p:cNvSpPr txBox="1"/>
          <p:nvPr>
            <p:ph idx="1" type="body"/>
          </p:nvPr>
        </p:nvSpPr>
        <p:spPr>
          <a:xfrm>
            <a:off x="557575" y="1120469"/>
            <a:ext cx="7886700" cy="3263400"/>
          </a:xfrm>
          <a:prstGeom prst="rect">
            <a:avLst/>
          </a:prstGeom>
          <a:noFill/>
          <a:ln>
            <a:noFill/>
          </a:ln>
        </p:spPr>
        <p:txBody>
          <a:bodyPr anchorCtr="0" anchor="t" bIns="34275" lIns="68575" spcFirstLastPara="1" rIns="68575" wrap="square" tIns="34275">
            <a:noAutofit/>
          </a:bodyPr>
          <a:lstStyle/>
          <a:p>
            <a:pPr indent="0" lvl="0" marL="0" rtl="0" algn="l">
              <a:lnSpc>
                <a:spcPct val="115000"/>
              </a:lnSpc>
              <a:spcBef>
                <a:spcPts val="0"/>
              </a:spcBef>
              <a:spcAft>
                <a:spcPts val="0"/>
              </a:spcAft>
              <a:buSzPts val="1400"/>
              <a:buNone/>
            </a:pPr>
            <a:r>
              <a:t/>
            </a:r>
            <a:endParaRPr b="1" sz="1800">
              <a:latin typeface="Anonymous Pro"/>
              <a:ea typeface="Anonymous Pro"/>
              <a:cs typeface="Anonymous Pro"/>
              <a:sym typeface="Anonymous Pro"/>
            </a:endParaRPr>
          </a:p>
          <a:p>
            <a:pPr indent="0" lvl="0" marL="0" rtl="0" algn="l">
              <a:lnSpc>
                <a:spcPct val="115000"/>
              </a:lnSpc>
              <a:spcBef>
                <a:spcPts val="0"/>
              </a:spcBef>
              <a:spcAft>
                <a:spcPts val="0"/>
              </a:spcAft>
              <a:buSzPts val="1400"/>
              <a:buNone/>
            </a:pPr>
            <a:r>
              <a:rPr b="1" lang="en" sz="1800">
                <a:latin typeface="Anonymous Pro"/>
                <a:ea typeface="Anonymous Pro"/>
                <a:cs typeface="Anonymous Pro"/>
                <a:sym typeface="Anonymous Pro"/>
              </a:rPr>
              <a:t>&gt; cd precepts/precept4/fib</a:t>
            </a:r>
            <a:endParaRPr b="1" sz="1800">
              <a:latin typeface="Anonymous Pro"/>
              <a:ea typeface="Anonymous Pro"/>
              <a:cs typeface="Anonymous Pro"/>
              <a:sym typeface="Anonymous Pro"/>
            </a:endParaRPr>
          </a:p>
          <a:p>
            <a:pPr indent="0" lvl="0" marL="0" rtl="0" algn="l">
              <a:lnSpc>
                <a:spcPct val="115000"/>
              </a:lnSpc>
              <a:spcBef>
                <a:spcPts val="0"/>
              </a:spcBef>
              <a:spcAft>
                <a:spcPts val="0"/>
              </a:spcAft>
              <a:buSzPts val="1400"/>
              <a:buNone/>
            </a:pPr>
            <a:r>
              <a:t/>
            </a:r>
            <a:endParaRPr b="1" sz="1800">
              <a:latin typeface="Anonymous Pro"/>
              <a:ea typeface="Anonymous Pro"/>
              <a:cs typeface="Anonymous Pro"/>
              <a:sym typeface="Anonymous Pro"/>
            </a:endParaRPr>
          </a:p>
          <a:p>
            <a:pPr indent="0" lvl="0" marL="0" rtl="0" algn="l">
              <a:lnSpc>
                <a:spcPct val="115000"/>
              </a:lnSpc>
              <a:spcBef>
                <a:spcPts val="0"/>
              </a:spcBef>
              <a:spcAft>
                <a:spcPts val="0"/>
              </a:spcAft>
              <a:buSzPts val="1400"/>
              <a:buNone/>
            </a:pPr>
            <a:r>
              <a:rPr b="1" lang="en" sz="1800">
                <a:latin typeface="Anonymous Pro"/>
                <a:ea typeface="Anonymous Pro"/>
                <a:cs typeface="Anonymous Pro"/>
                <a:sym typeface="Anonymous Pro"/>
              </a:rPr>
              <a:t># run benchmark framework</a:t>
            </a:r>
            <a:endParaRPr b="1" sz="1800">
              <a:latin typeface="Anonymous Pro"/>
              <a:ea typeface="Anonymous Pro"/>
              <a:cs typeface="Anonymous Pro"/>
              <a:sym typeface="Anonymous Pro"/>
            </a:endParaRPr>
          </a:p>
          <a:p>
            <a:pPr indent="0" lvl="0" marL="0" rtl="0" algn="l">
              <a:lnSpc>
                <a:spcPct val="115000"/>
              </a:lnSpc>
              <a:spcBef>
                <a:spcPts val="0"/>
              </a:spcBef>
              <a:spcAft>
                <a:spcPts val="0"/>
              </a:spcAft>
              <a:buSzPts val="1400"/>
              <a:buNone/>
            </a:pPr>
            <a:r>
              <a:rPr b="1" lang="en" sz="1800">
                <a:latin typeface="Anonymous Pro"/>
                <a:ea typeface="Anonymous Pro"/>
                <a:cs typeface="Anonymous Pro"/>
                <a:sym typeface="Anonymous Pro"/>
              </a:rPr>
              <a:t>&gt; go test --bench=.</a:t>
            </a:r>
            <a:endParaRPr b="1" sz="1800">
              <a:latin typeface="Anonymous Pro"/>
              <a:ea typeface="Anonymous Pro"/>
              <a:cs typeface="Anonymous Pro"/>
              <a:sym typeface="Anonymous Pro"/>
            </a:endParaRPr>
          </a:p>
          <a:p>
            <a:pPr indent="0" lvl="0" marL="0" rtl="0" algn="l">
              <a:lnSpc>
                <a:spcPct val="115000"/>
              </a:lnSpc>
              <a:spcBef>
                <a:spcPts val="0"/>
              </a:spcBef>
              <a:spcAft>
                <a:spcPts val="0"/>
              </a:spcAft>
              <a:buSzPts val="1400"/>
              <a:buNone/>
            </a:pPr>
            <a:r>
              <a:t/>
            </a:r>
            <a:endParaRPr b="1" sz="1800">
              <a:latin typeface="Anonymous Pro"/>
              <a:ea typeface="Anonymous Pro"/>
              <a:cs typeface="Anonymous Pro"/>
              <a:sym typeface="Anonymous Pro"/>
            </a:endParaRPr>
          </a:p>
          <a:p>
            <a:pPr indent="0" lvl="0" marL="0" rtl="0" algn="l">
              <a:lnSpc>
                <a:spcPct val="115000"/>
              </a:lnSpc>
              <a:spcBef>
                <a:spcPts val="0"/>
              </a:spcBef>
              <a:spcAft>
                <a:spcPts val="0"/>
              </a:spcAft>
              <a:buSzPts val="1400"/>
              <a:buNone/>
            </a:pPr>
            <a:r>
              <a:rPr b="1" lang="en" sz="1800">
                <a:latin typeface="Anonymous Pro"/>
                <a:ea typeface="Anonymous Pro"/>
                <a:cs typeface="Anonymous Pro"/>
                <a:sym typeface="Anonymous Pro"/>
              </a:rPr>
              <a:t># will run for 10 seconds</a:t>
            </a:r>
            <a:endParaRPr b="1" sz="1800">
              <a:latin typeface="Anonymous Pro"/>
              <a:ea typeface="Anonymous Pro"/>
              <a:cs typeface="Anonymous Pro"/>
              <a:sym typeface="Anonymous Pro"/>
            </a:endParaRPr>
          </a:p>
          <a:p>
            <a:pPr indent="0" lvl="0" marL="0" rtl="0" algn="l">
              <a:lnSpc>
                <a:spcPct val="115000"/>
              </a:lnSpc>
              <a:spcBef>
                <a:spcPts val="0"/>
              </a:spcBef>
              <a:spcAft>
                <a:spcPts val="0"/>
              </a:spcAft>
              <a:buSzPts val="1400"/>
              <a:buNone/>
            </a:pPr>
            <a:r>
              <a:rPr b="1" lang="en" sz="1800">
                <a:latin typeface="Anonymous Pro"/>
                <a:ea typeface="Anonymous Pro"/>
                <a:cs typeface="Anonymous Pro"/>
                <a:sym typeface="Anonymous Pro"/>
              </a:rPr>
              <a:t>&gt; go test --bench=. --benchtime=10s</a:t>
            </a:r>
            <a:endParaRPr b="1" sz="1800">
              <a:latin typeface="Anonymous Pro"/>
              <a:ea typeface="Anonymous Pro"/>
              <a:cs typeface="Anonymous Pro"/>
              <a:sym typeface="Anonymous Pro"/>
            </a:endParaRPr>
          </a:p>
          <a:p>
            <a:pPr indent="0" lvl="0" marL="0" rtl="0" algn="l">
              <a:lnSpc>
                <a:spcPct val="115000"/>
              </a:lnSpc>
              <a:spcBef>
                <a:spcPts val="0"/>
              </a:spcBef>
              <a:spcAft>
                <a:spcPts val="0"/>
              </a:spcAft>
              <a:buSzPts val="1400"/>
              <a:buNone/>
            </a:pPr>
            <a:r>
              <a:t/>
            </a:r>
            <a:endParaRPr b="1" sz="1800">
              <a:latin typeface="Anonymous Pro"/>
              <a:ea typeface="Anonymous Pro"/>
              <a:cs typeface="Anonymous Pro"/>
              <a:sym typeface="Anonymous Pro"/>
            </a:endParaRPr>
          </a:p>
          <a:p>
            <a:pPr indent="0" lvl="0" marL="0" rtl="0" algn="l">
              <a:lnSpc>
                <a:spcPct val="115000"/>
              </a:lnSpc>
              <a:spcBef>
                <a:spcPts val="0"/>
              </a:spcBef>
              <a:spcAft>
                <a:spcPts val="0"/>
              </a:spcAft>
              <a:buSzPts val="1400"/>
              <a:buNone/>
            </a:pPr>
            <a:r>
              <a:rPr b="1" lang="en" sz="1800">
                <a:latin typeface="Anonymous Pro"/>
                <a:ea typeface="Anonymous Pro"/>
                <a:cs typeface="Anonymous Pro"/>
                <a:sym typeface="Anonymous Pro"/>
              </a:rPr>
              <a:t># will run experiment 10 times</a:t>
            </a:r>
            <a:endParaRPr b="1" sz="1800">
              <a:latin typeface="Anonymous Pro"/>
              <a:ea typeface="Anonymous Pro"/>
              <a:cs typeface="Anonymous Pro"/>
              <a:sym typeface="Anonymous Pro"/>
            </a:endParaRPr>
          </a:p>
          <a:p>
            <a:pPr indent="0" lvl="0" marL="0" rtl="0" algn="l">
              <a:lnSpc>
                <a:spcPct val="115000"/>
              </a:lnSpc>
              <a:spcBef>
                <a:spcPts val="0"/>
              </a:spcBef>
              <a:spcAft>
                <a:spcPts val="0"/>
              </a:spcAft>
              <a:buSzPts val="1400"/>
              <a:buNone/>
            </a:pPr>
            <a:r>
              <a:rPr b="1" lang="en" sz="1800">
                <a:latin typeface="Anonymous Pro"/>
                <a:ea typeface="Anonymous Pro"/>
                <a:cs typeface="Anonymous Pro"/>
                <a:sym typeface="Anonymous Pro"/>
              </a:rPr>
              <a:t>&gt; go test --bench=. --count=10</a:t>
            </a:r>
            <a:endParaRPr b="1" sz="1800">
              <a:latin typeface="Anonymous Pro"/>
              <a:ea typeface="Anonymous Pro"/>
              <a:cs typeface="Anonymous Pro"/>
              <a:sym typeface="Anonymous Pro"/>
            </a:endParaRPr>
          </a:p>
          <a:p>
            <a:pPr indent="0" lvl="0" marL="0" rtl="0" algn="l">
              <a:lnSpc>
                <a:spcPct val="115000"/>
              </a:lnSpc>
              <a:spcBef>
                <a:spcPts val="0"/>
              </a:spcBef>
              <a:spcAft>
                <a:spcPts val="0"/>
              </a:spcAft>
              <a:buSzPts val="1400"/>
              <a:buNone/>
            </a:pPr>
            <a:r>
              <a:t/>
            </a:r>
            <a:endParaRPr b="1" sz="1800">
              <a:latin typeface="Anonymous Pro"/>
              <a:ea typeface="Anonymous Pro"/>
              <a:cs typeface="Anonymous Pro"/>
              <a:sym typeface="Anonymous Pro"/>
            </a:endParaRPr>
          </a:p>
          <a:p>
            <a:pPr indent="0" lvl="0" marL="0" rtl="0" algn="l">
              <a:lnSpc>
                <a:spcPct val="115000"/>
              </a:lnSpc>
              <a:spcBef>
                <a:spcPts val="0"/>
              </a:spcBef>
              <a:spcAft>
                <a:spcPts val="0"/>
              </a:spcAft>
              <a:buSzPts val="1400"/>
              <a:buNone/>
            </a:pPr>
            <a:r>
              <a:t/>
            </a:r>
            <a:endParaRPr b="1" sz="1800">
              <a:latin typeface="Anonymous Pro"/>
              <a:ea typeface="Anonymous Pro"/>
              <a:cs typeface="Anonymous Pro"/>
              <a:sym typeface="Anonymous Pr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8"/>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SzPts val="1400"/>
              <a:buNone/>
            </a:pPr>
            <a:r>
              <a:rPr lang="en"/>
              <a:t>Testing and Benchmark - Exercises</a:t>
            </a:r>
            <a:endParaRPr/>
          </a:p>
        </p:txBody>
      </p:sp>
      <p:sp>
        <p:nvSpPr>
          <p:cNvPr id="200" name="Google Shape;200;p8"/>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p>
            <a:pPr indent="0" lvl="0" marL="0" rtl="0" algn="l">
              <a:lnSpc>
                <a:spcPct val="115000"/>
              </a:lnSpc>
              <a:spcBef>
                <a:spcPts val="0"/>
              </a:spcBef>
              <a:spcAft>
                <a:spcPts val="0"/>
              </a:spcAft>
              <a:buSzPts val="1400"/>
              <a:buNone/>
            </a:pPr>
            <a:r>
              <a:t/>
            </a:r>
            <a:endParaRPr b="1" sz="1800">
              <a:latin typeface="Anonymous Pro"/>
              <a:ea typeface="Anonymous Pro"/>
              <a:cs typeface="Anonymous Pro"/>
              <a:sym typeface="Anonymous Pro"/>
            </a:endParaRPr>
          </a:p>
          <a:p>
            <a:pPr indent="0" lvl="0" marL="0" rtl="0" algn="l">
              <a:lnSpc>
                <a:spcPct val="115000"/>
              </a:lnSpc>
              <a:spcBef>
                <a:spcPts val="0"/>
              </a:spcBef>
              <a:spcAft>
                <a:spcPts val="0"/>
              </a:spcAft>
              <a:buSzPts val="1400"/>
              <a:buNone/>
            </a:pPr>
            <a:r>
              <a:rPr b="1" lang="en" sz="1800">
                <a:latin typeface="Anonymous Pro"/>
                <a:ea typeface="Anonymous Pro"/>
                <a:cs typeface="Anonymous Pro"/>
                <a:sym typeface="Anonymous Pro"/>
              </a:rPr>
              <a:t>&gt; cd precepts/precept4/stack</a:t>
            </a:r>
            <a:endParaRPr b="1" sz="1800">
              <a:latin typeface="Anonymous Pro"/>
              <a:ea typeface="Anonymous Pro"/>
              <a:cs typeface="Anonymous Pro"/>
              <a:sym typeface="Anonymous Pro"/>
            </a:endParaRPr>
          </a:p>
          <a:p>
            <a:pPr indent="0" lvl="0" marL="0" rtl="0" algn="l">
              <a:lnSpc>
                <a:spcPct val="115000"/>
              </a:lnSpc>
              <a:spcBef>
                <a:spcPts val="0"/>
              </a:spcBef>
              <a:spcAft>
                <a:spcPts val="0"/>
              </a:spcAft>
              <a:buSzPts val="1400"/>
              <a:buNone/>
            </a:pPr>
            <a:r>
              <a:t/>
            </a:r>
            <a:endParaRPr b="1" sz="1800">
              <a:latin typeface="Anonymous Pro"/>
              <a:ea typeface="Anonymous Pro"/>
              <a:cs typeface="Anonymous Pro"/>
              <a:sym typeface="Anonymous Pro"/>
            </a:endParaRPr>
          </a:p>
          <a:p>
            <a:pPr indent="0" lvl="0" marL="0" rtl="0" algn="l">
              <a:lnSpc>
                <a:spcPct val="115000"/>
              </a:lnSpc>
              <a:spcBef>
                <a:spcPts val="0"/>
              </a:spcBef>
              <a:spcAft>
                <a:spcPts val="0"/>
              </a:spcAft>
              <a:buSzPts val="1400"/>
              <a:buNone/>
            </a:pPr>
            <a:r>
              <a:rPr b="1" lang="en" sz="1800">
                <a:latin typeface="Anonymous Pro"/>
                <a:ea typeface="Anonymous Pro"/>
                <a:cs typeface="Anonymous Pro"/>
                <a:sym typeface="Anonymous Pro"/>
              </a:rPr>
              <a:t># develop and run tests</a:t>
            </a:r>
            <a:endParaRPr b="1" sz="1800">
              <a:latin typeface="Anonymous Pro"/>
              <a:ea typeface="Anonymous Pro"/>
              <a:cs typeface="Anonymous Pro"/>
              <a:sym typeface="Anonymous Pro"/>
            </a:endParaRPr>
          </a:p>
          <a:p>
            <a:pPr indent="0" lvl="0" marL="0" rtl="0" algn="l">
              <a:lnSpc>
                <a:spcPct val="115000"/>
              </a:lnSpc>
              <a:spcBef>
                <a:spcPts val="0"/>
              </a:spcBef>
              <a:spcAft>
                <a:spcPts val="0"/>
              </a:spcAft>
              <a:buSzPts val="1400"/>
              <a:buNone/>
            </a:pPr>
            <a:r>
              <a:t/>
            </a:r>
            <a:endParaRPr b="1" sz="1800">
              <a:latin typeface="Anonymous Pro"/>
              <a:ea typeface="Anonymous Pro"/>
              <a:cs typeface="Anonymous Pro"/>
              <a:sym typeface="Anonymous Pro"/>
            </a:endParaRPr>
          </a:p>
          <a:p>
            <a:pPr indent="0" lvl="0" marL="0" rtl="0" algn="l">
              <a:lnSpc>
                <a:spcPct val="115000"/>
              </a:lnSpc>
              <a:spcBef>
                <a:spcPts val="0"/>
              </a:spcBef>
              <a:spcAft>
                <a:spcPts val="0"/>
              </a:spcAft>
              <a:buSzPts val="1400"/>
              <a:buNone/>
            </a:pPr>
            <a:r>
              <a:rPr b="1" lang="en" sz="1800">
                <a:latin typeface="Anonymous Pro"/>
                <a:ea typeface="Anonymous Pro"/>
                <a:cs typeface="Anonymous Pro"/>
                <a:sym typeface="Anonymous Pro"/>
              </a:rPr>
              <a:t># develop and run benchmarks</a:t>
            </a:r>
            <a:endParaRPr b="1" sz="1800">
              <a:latin typeface="Anonymous Pro"/>
              <a:ea typeface="Anonymous Pro"/>
              <a:cs typeface="Anonymous Pro"/>
              <a:sym typeface="Anonymous Pro"/>
            </a:endParaRPr>
          </a:p>
          <a:p>
            <a:pPr indent="0" lvl="0" marL="0" rtl="0" algn="l">
              <a:lnSpc>
                <a:spcPct val="115000"/>
              </a:lnSpc>
              <a:spcBef>
                <a:spcPts val="0"/>
              </a:spcBef>
              <a:spcAft>
                <a:spcPts val="0"/>
              </a:spcAft>
              <a:buSzPts val="1400"/>
              <a:buNone/>
            </a:pPr>
            <a:r>
              <a:t/>
            </a:r>
            <a:endParaRPr b="1" sz="1800">
              <a:latin typeface="Anonymous Pro"/>
              <a:ea typeface="Anonymous Pro"/>
              <a:cs typeface="Anonymous Pro"/>
              <a:sym typeface="Anonymous Pro"/>
            </a:endParaRPr>
          </a:p>
          <a:p>
            <a:pPr indent="0" lvl="0" marL="0" rtl="0" algn="l">
              <a:lnSpc>
                <a:spcPct val="115000"/>
              </a:lnSpc>
              <a:spcBef>
                <a:spcPts val="0"/>
              </a:spcBef>
              <a:spcAft>
                <a:spcPts val="0"/>
              </a:spcAft>
              <a:buSzPts val="1400"/>
              <a:buNone/>
            </a:pPr>
            <a:r>
              <a:rPr b="1" lang="en" sz="1800"/>
              <a:t>Questions:</a:t>
            </a:r>
            <a:endParaRPr b="1" sz="1800"/>
          </a:p>
          <a:p>
            <a:pPr indent="-342900" lvl="0" marL="457200" rtl="0" algn="l">
              <a:lnSpc>
                <a:spcPct val="115000"/>
              </a:lnSpc>
              <a:spcBef>
                <a:spcPts val="0"/>
              </a:spcBef>
              <a:spcAft>
                <a:spcPts val="0"/>
              </a:spcAft>
              <a:buSzPts val="1800"/>
              <a:buAutoNum type="arabicPeriod"/>
            </a:pPr>
            <a:r>
              <a:rPr b="1" lang="en" sz="1800"/>
              <a:t>Does your testing framework pass all tests?</a:t>
            </a:r>
            <a:endParaRPr b="1" sz="1800"/>
          </a:p>
          <a:p>
            <a:pPr indent="-342900" lvl="0" marL="457200" rtl="0" algn="l">
              <a:lnSpc>
                <a:spcPct val="115000"/>
              </a:lnSpc>
              <a:spcBef>
                <a:spcPts val="0"/>
              </a:spcBef>
              <a:spcAft>
                <a:spcPts val="0"/>
              </a:spcAft>
              <a:buSzPts val="1800"/>
              <a:buAutoNum type="arabicPeriod"/>
            </a:pPr>
            <a:r>
              <a:rPr b="1" lang="en" sz="1800"/>
              <a:t>Do your benchmark(s) demonstrate improved performance?</a:t>
            </a:r>
            <a:endParaRPr b="1" sz="18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g307cbab6cb9_0_0"/>
          <p:cNvSpPr txBox="1"/>
          <p:nvPr>
            <p:ph type="title"/>
          </p:nvPr>
        </p:nvSpPr>
        <p:spPr>
          <a:xfrm>
            <a:off x="628650" y="273844"/>
            <a:ext cx="7886700" cy="9942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t>TCP is about streams</a:t>
            </a:r>
            <a:endParaRPr/>
          </a:p>
        </p:txBody>
      </p:sp>
      <p:pic>
        <p:nvPicPr>
          <p:cNvPr id="140" name="Google Shape;140;g307cbab6cb9_0_0"/>
          <p:cNvPicPr preferRelativeResize="0"/>
          <p:nvPr/>
        </p:nvPicPr>
        <p:blipFill>
          <a:blip r:embed="rId3">
            <a:alphaModFix/>
          </a:blip>
          <a:stretch>
            <a:fillRect/>
          </a:stretch>
        </p:blipFill>
        <p:spPr>
          <a:xfrm>
            <a:off x="1370288" y="1268044"/>
            <a:ext cx="6403420" cy="357065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g307cbab6cb9_0_4"/>
          <p:cNvSpPr txBox="1"/>
          <p:nvPr>
            <p:ph type="title"/>
          </p:nvPr>
        </p:nvSpPr>
        <p:spPr>
          <a:xfrm>
            <a:off x="628650" y="273844"/>
            <a:ext cx="7886700" cy="9942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t>The TCP header</a:t>
            </a:r>
            <a:endParaRPr/>
          </a:p>
        </p:txBody>
      </p:sp>
      <p:pic>
        <p:nvPicPr>
          <p:cNvPr id="146" name="Google Shape;146;g307cbab6cb9_0_4"/>
          <p:cNvPicPr preferRelativeResize="0"/>
          <p:nvPr/>
        </p:nvPicPr>
        <p:blipFill>
          <a:blip r:embed="rId3">
            <a:alphaModFix/>
          </a:blip>
          <a:stretch>
            <a:fillRect/>
          </a:stretch>
        </p:blipFill>
        <p:spPr>
          <a:xfrm>
            <a:off x="842400" y="1268044"/>
            <a:ext cx="7459196" cy="357065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g307cbab6cb9_2_0"/>
          <p:cNvSpPr txBox="1"/>
          <p:nvPr>
            <p:ph type="title"/>
          </p:nvPr>
        </p:nvSpPr>
        <p:spPr>
          <a:xfrm>
            <a:off x="628650" y="273844"/>
            <a:ext cx="7886700" cy="9942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t>3-way handshake</a:t>
            </a:r>
            <a:endParaRPr/>
          </a:p>
        </p:txBody>
      </p:sp>
      <p:pic>
        <p:nvPicPr>
          <p:cNvPr id="152" name="Google Shape;152;g307cbab6cb9_2_0"/>
          <p:cNvPicPr preferRelativeResize="0"/>
          <p:nvPr/>
        </p:nvPicPr>
        <p:blipFill>
          <a:blip r:embed="rId3">
            <a:alphaModFix/>
          </a:blip>
          <a:stretch>
            <a:fillRect/>
          </a:stretch>
        </p:blipFill>
        <p:spPr>
          <a:xfrm>
            <a:off x="2191563" y="1268044"/>
            <a:ext cx="4760875" cy="357065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g307cbab6cb9_2_4"/>
          <p:cNvSpPr txBox="1"/>
          <p:nvPr>
            <p:ph type="title"/>
          </p:nvPr>
        </p:nvSpPr>
        <p:spPr>
          <a:xfrm>
            <a:off x="628650" y="273844"/>
            <a:ext cx="7886700" cy="9942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t>Example</a:t>
            </a:r>
            <a:endParaRPr/>
          </a:p>
        </p:txBody>
      </p:sp>
      <p:pic>
        <p:nvPicPr>
          <p:cNvPr id="158" name="Google Shape;158;g307cbab6cb9_2_4"/>
          <p:cNvPicPr preferRelativeResize="0"/>
          <p:nvPr/>
        </p:nvPicPr>
        <p:blipFill>
          <a:blip r:embed="rId3">
            <a:alphaModFix/>
          </a:blip>
          <a:stretch>
            <a:fillRect/>
          </a:stretch>
        </p:blipFill>
        <p:spPr>
          <a:xfrm>
            <a:off x="152400" y="1420444"/>
            <a:ext cx="8839204" cy="201126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2"/>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SzPts val="1400"/>
              <a:buNone/>
            </a:pPr>
            <a:r>
              <a:rPr lang="en"/>
              <a:t>Overview</a:t>
            </a:r>
            <a:endParaRPr/>
          </a:p>
        </p:txBody>
      </p:sp>
      <p:sp>
        <p:nvSpPr>
          <p:cNvPr id="164" name="Google Shape;164;p2"/>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p>
            <a:pPr indent="-355600" lvl="0" marL="457200" rtl="0" algn="l">
              <a:lnSpc>
                <a:spcPct val="90000"/>
              </a:lnSpc>
              <a:spcBef>
                <a:spcPts val="800"/>
              </a:spcBef>
              <a:spcAft>
                <a:spcPts val="0"/>
              </a:spcAft>
              <a:buSzPts val="2000"/>
              <a:buChar char="•"/>
            </a:pPr>
            <a:r>
              <a:rPr lang="en" sz="2000"/>
              <a:t>What is </a:t>
            </a:r>
            <a:r>
              <a:rPr i="1" lang="en" sz="2000"/>
              <a:t>testing</a:t>
            </a:r>
            <a:r>
              <a:rPr lang="en" sz="2000"/>
              <a:t>?</a:t>
            </a:r>
            <a:endParaRPr sz="2000"/>
          </a:p>
          <a:p>
            <a:pPr indent="-317500" lvl="1" marL="914400" rtl="0" algn="l">
              <a:lnSpc>
                <a:spcPct val="115000"/>
              </a:lnSpc>
              <a:spcBef>
                <a:spcPts val="0"/>
              </a:spcBef>
              <a:spcAft>
                <a:spcPts val="0"/>
              </a:spcAft>
              <a:buSzPts val="1400"/>
              <a:buChar char="•"/>
            </a:pPr>
            <a:r>
              <a:rPr lang="en" sz="1400"/>
              <a:t>evaluation of software against user requirements &amp; systems specs</a:t>
            </a:r>
            <a:endParaRPr sz="1400"/>
          </a:p>
          <a:p>
            <a:pPr indent="-317500" lvl="1" marL="914400" rtl="0" algn="l">
              <a:lnSpc>
                <a:spcPct val="115000"/>
              </a:lnSpc>
              <a:spcBef>
                <a:spcPts val="0"/>
              </a:spcBef>
              <a:spcAft>
                <a:spcPts val="0"/>
              </a:spcAft>
              <a:buSzPts val="1400"/>
              <a:buChar char="•"/>
            </a:pPr>
            <a:r>
              <a:rPr lang="en" sz="1400"/>
              <a:t>identify defects in software - show the presence of bugs, but not their absence</a:t>
            </a:r>
            <a:endParaRPr sz="1400"/>
          </a:p>
          <a:p>
            <a:pPr indent="0" lvl="0" marL="0" rtl="0" algn="l">
              <a:lnSpc>
                <a:spcPct val="115000"/>
              </a:lnSpc>
              <a:spcBef>
                <a:spcPts val="0"/>
              </a:spcBef>
              <a:spcAft>
                <a:spcPts val="0"/>
              </a:spcAft>
              <a:buSzPts val="1400"/>
              <a:buNone/>
            </a:pPr>
            <a:r>
              <a:t/>
            </a:r>
            <a:endParaRPr sz="1400"/>
          </a:p>
          <a:p>
            <a:pPr indent="-355600" lvl="0" marL="457200" rtl="0" algn="l">
              <a:lnSpc>
                <a:spcPct val="90000"/>
              </a:lnSpc>
              <a:spcBef>
                <a:spcPts val="800"/>
              </a:spcBef>
              <a:spcAft>
                <a:spcPts val="0"/>
              </a:spcAft>
              <a:buSzPts val="2000"/>
              <a:buChar char="•"/>
            </a:pPr>
            <a:r>
              <a:rPr lang="en" sz="2000"/>
              <a:t>What is </a:t>
            </a:r>
            <a:r>
              <a:rPr i="1" lang="en" sz="2000"/>
              <a:t>benchmarking</a:t>
            </a:r>
            <a:r>
              <a:rPr lang="en" sz="2000"/>
              <a:t>?</a:t>
            </a:r>
            <a:endParaRPr sz="2000"/>
          </a:p>
          <a:p>
            <a:pPr indent="-317500" lvl="1" marL="914400" marR="0" rtl="0" algn="l">
              <a:lnSpc>
                <a:spcPct val="115000"/>
              </a:lnSpc>
              <a:spcBef>
                <a:spcPts val="0"/>
              </a:spcBef>
              <a:spcAft>
                <a:spcPts val="0"/>
              </a:spcAft>
              <a:buSzPts val="1400"/>
              <a:buChar char="•"/>
            </a:pPr>
            <a:r>
              <a:rPr lang="en" sz="1400"/>
              <a:t>evaluation of system performance - time (CPU vs wall clock), memory, etc.</a:t>
            </a:r>
            <a:endParaRPr sz="20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3"/>
          <p:cNvSpPr txBox="1"/>
          <p:nvPr>
            <p:ph type="title"/>
          </p:nvPr>
        </p:nvSpPr>
        <p:spPr>
          <a:xfrm>
            <a:off x="628650" y="113944"/>
            <a:ext cx="7886700" cy="9942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SzPts val="1400"/>
              <a:buNone/>
            </a:pPr>
            <a:r>
              <a:rPr lang="en"/>
              <a:t>Testing - Basic Approach in Go</a:t>
            </a:r>
            <a:endParaRPr/>
          </a:p>
        </p:txBody>
      </p:sp>
      <p:sp>
        <p:nvSpPr>
          <p:cNvPr id="170" name="Google Shape;170;p3"/>
          <p:cNvSpPr txBox="1"/>
          <p:nvPr>
            <p:ph idx="1" type="body"/>
          </p:nvPr>
        </p:nvSpPr>
        <p:spPr>
          <a:xfrm>
            <a:off x="486525" y="940044"/>
            <a:ext cx="7886700" cy="3263400"/>
          </a:xfrm>
          <a:prstGeom prst="rect">
            <a:avLst/>
          </a:prstGeom>
          <a:noFill/>
          <a:ln>
            <a:noFill/>
          </a:ln>
        </p:spPr>
        <p:txBody>
          <a:bodyPr anchorCtr="0" anchor="t" bIns="34275" lIns="68575" spcFirstLastPara="1" rIns="68575" wrap="square" tIns="34275">
            <a:noAutofit/>
          </a:bodyPr>
          <a:lstStyle/>
          <a:p>
            <a:pPr indent="-317500" lvl="0" marL="457200" rtl="0" algn="l">
              <a:lnSpc>
                <a:spcPct val="90000"/>
              </a:lnSpc>
              <a:spcBef>
                <a:spcPts val="800"/>
              </a:spcBef>
              <a:spcAft>
                <a:spcPts val="0"/>
              </a:spcAft>
              <a:buSzPts val="1400"/>
              <a:buChar char="•"/>
            </a:pPr>
            <a:r>
              <a:rPr lang="en"/>
              <a:t>Source files and associated test files are placed in the same package/folder</a:t>
            </a:r>
            <a:endParaRPr/>
          </a:p>
          <a:p>
            <a:pPr indent="0" lvl="0" marL="0" rtl="0" algn="l">
              <a:lnSpc>
                <a:spcPct val="90000"/>
              </a:lnSpc>
              <a:spcBef>
                <a:spcPts val="800"/>
              </a:spcBef>
              <a:spcAft>
                <a:spcPts val="0"/>
              </a:spcAft>
              <a:buSzPts val="1400"/>
              <a:buNone/>
            </a:pPr>
            <a:r>
              <a:t/>
            </a:r>
            <a:endParaRPr/>
          </a:p>
          <a:p>
            <a:pPr indent="-317500" lvl="0" marL="457200" rtl="0" algn="l">
              <a:lnSpc>
                <a:spcPct val="90000"/>
              </a:lnSpc>
              <a:spcBef>
                <a:spcPts val="800"/>
              </a:spcBef>
              <a:spcAft>
                <a:spcPts val="0"/>
              </a:spcAft>
              <a:buSzPts val="1400"/>
              <a:buChar char="•"/>
            </a:pPr>
            <a:r>
              <a:rPr lang="en"/>
              <a:t>The name of the test file for any given source file is </a:t>
            </a:r>
            <a:r>
              <a:rPr b="1" lang="en">
                <a:latin typeface="Anonymous Pro"/>
                <a:ea typeface="Anonymous Pro"/>
                <a:cs typeface="Anonymous Pro"/>
                <a:sym typeface="Anonymous Pro"/>
              </a:rPr>
              <a:t>_test.go</a:t>
            </a:r>
            <a:endParaRPr b="1">
              <a:latin typeface="Anonymous Pro"/>
              <a:ea typeface="Anonymous Pro"/>
              <a:cs typeface="Anonymous Pro"/>
              <a:sym typeface="Anonymous Pro"/>
            </a:endParaRPr>
          </a:p>
          <a:p>
            <a:pPr indent="-317500" lvl="1" marL="914400" rtl="0" algn="l">
              <a:lnSpc>
                <a:spcPct val="90000"/>
              </a:lnSpc>
              <a:spcBef>
                <a:spcPts val="0"/>
              </a:spcBef>
              <a:spcAft>
                <a:spcPts val="0"/>
              </a:spcAft>
              <a:buSzPts val="1400"/>
              <a:buChar char="•"/>
            </a:pPr>
            <a:r>
              <a:rPr lang="en"/>
              <a:t>E.g., </a:t>
            </a:r>
            <a:r>
              <a:rPr b="1" lang="en">
                <a:latin typeface="Anonymous Pro"/>
                <a:ea typeface="Anonymous Pro"/>
                <a:cs typeface="Anonymous Pro"/>
                <a:sym typeface="Anonymous Pro"/>
              </a:rPr>
              <a:t>router.go</a:t>
            </a:r>
            <a:r>
              <a:rPr lang="en"/>
              <a:t> and </a:t>
            </a:r>
            <a:r>
              <a:rPr b="1" lang="en">
                <a:latin typeface="Anonymous Pro"/>
                <a:ea typeface="Anonymous Pro"/>
                <a:cs typeface="Anonymous Pro"/>
                <a:sym typeface="Anonymous Pro"/>
              </a:rPr>
              <a:t>router_test.go</a:t>
            </a:r>
            <a:endParaRPr b="1">
              <a:latin typeface="Anonymous Pro"/>
              <a:ea typeface="Anonymous Pro"/>
              <a:cs typeface="Anonymous Pro"/>
              <a:sym typeface="Anonymous Pro"/>
            </a:endParaRPr>
          </a:p>
          <a:p>
            <a:pPr indent="0" lvl="0" marL="914400" rtl="0" algn="l">
              <a:lnSpc>
                <a:spcPct val="90000"/>
              </a:lnSpc>
              <a:spcBef>
                <a:spcPts val="800"/>
              </a:spcBef>
              <a:spcAft>
                <a:spcPts val="0"/>
              </a:spcAft>
              <a:buSzPts val="1400"/>
              <a:buNone/>
            </a:pPr>
            <a:r>
              <a:t/>
            </a:r>
            <a:endParaRPr b="1">
              <a:latin typeface="Anonymous Pro"/>
              <a:ea typeface="Anonymous Pro"/>
              <a:cs typeface="Anonymous Pro"/>
              <a:sym typeface="Anonymous Pro"/>
            </a:endParaRPr>
          </a:p>
          <a:p>
            <a:pPr indent="-317500" lvl="0" marL="457200" rtl="0" algn="l">
              <a:lnSpc>
                <a:spcPct val="90000"/>
              </a:lnSpc>
              <a:spcBef>
                <a:spcPts val="800"/>
              </a:spcBef>
              <a:spcAft>
                <a:spcPts val="0"/>
              </a:spcAft>
              <a:buSzPts val="1400"/>
              <a:buChar char="•"/>
            </a:pPr>
            <a:r>
              <a:rPr lang="en"/>
              <a:t>Import “</a:t>
            </a:r>
            <a:r>
              <a:rPr b="1" lang="en">
                <a:latin typeface="Anonymous Pro"/>
                <a:ea typeface="Anonymous Pro"/>
                <a:cs typeface="Anonymous Pro"/>
                <a:sym typeface="Anonymous Pro"/>
              </a:rPr>
              <a:t>testing</a:t>
            </a:r>
            <a:r>
              <a:rPr lang="en"/>
              <a:t>”</a:t>
            </a:r>
            <a:endParaRPr b="1">
              <a:latin typeface="Anonymous Pro"/>
              <a:ea typeface="Anonymous Pro"/>
              <a:cs typeface="Anonymous Pro"/>
              <a:sym typeface="Anonymous Pro"/>
            </a:endParaRPr>
          </a:p>
          <a:p>
            <a:pPr indent="0" lvl="0" marL="457200" rtl="0" algn="l">
              <a:lnSpc>
                <a:spcPct val="90000"/>
              </a:lnSpc>
              <a:spcBef>
                <a:spcPts val="800"/>
              </a:spcBef>
              <a:spcAft>
                <a:spcPts val="0"/>
              </a:spcAft>
              <a:buSzPts val="1400"/>
              <a:buNone/>
            </a:pPr>
            <a:r>
              <a:t/>
            </a:r>
            <a:endParaRPr b="1">
              <a:latin typeface="Anonymous Pro"/>
              <a:ea typeface="Anonymous Pro"/>
              <a:cs typeface="Anonymous Pro"/>
              <a:sym typeface="Anonymous Pro"/>
            </a:endParaRPr>
          </a:p>
          <a:p>
            <a:pPr indent="-317500" lvl="0" marL="457200" rtl="0" algn="l">
              <a:lnSpc>
                <a:spcPct val="90000"/>
              </a:lnSpc>
              <a:spcBef>
                <a:spcPts val="800"/>
              </a:spcBef>
              <a:spcAft>
                <a:spcPts val="0"/>
              </a:spcAft>
              <a:buSzPts val="1400"/>
              <a:buChar char="•"/>
            </a:pPr>
            <a:r>
              <a:rPr lang="en"/>
              <a:t>Test functions need to have the “</a:t>
            </a:r>
            <a:r>
              <a:rPr b="1" lang="en">
                <a:latin typeface="Anonymous Pro"/>
                <a:ea typeface="Anonymous Pro"/>
                <a:cs typeface="Anonymous Pro"/>
                <a:sym typeface="Anonymous Pro"/>
              </a:rPr>
              <a:t>Test</a:t>
            </a:r>
            <a:r>
              <a:rPr lang="en"/>
              <a:t>” prefix, and the next character in the function name should be capitalized</a:t>
            </a:r>
            <a:endParaRPr/>
          </a:p>
          <a:p>
            <a:pPr indent="0" lvl="0" marL="457200" rtl="0" algn="l">
              <a:lnSpc>
                <a:spcPct val="90000"/>
              </a:lnSpc>
              <a:spcBef>
                <a:spcPts val="800"/>
              </a:spcBef>
              <a:spcAft>
                <a:spcPts val="0"/>
              </a:spcAft>
              <a:buSzPts val="1400"/>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4"/>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SzPts val="1400"/>
              <a:buNone/>
            </a:pPr>
            <a:r>
              <a:rPr lang="en"/>
              <a:t>Testing - Exercises</a:t>
            </a:r>
            <a:endParaRPr/>
          </a:p>
        </p:txBody>
      </p:sp>
      <p:sp>
        <p:nvSpPr>
          <p:cNvPr id="176" name="Google Shape;176;p4"/>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p>
            <a:pPr indent="0" lvl="0" marL="0" rtl="0" algn="l">
              <a:lnSpc>
                <a:spcPct val="115000"/>
              </a:lnSpc>
              <a:spcBef>
                <a:spcPts val="0"/>
              </a:spcBef>
              <a:spcAft>
                <a:spcPts val="0"/>
              </a:spcAft>
              <a:buSzPts val="1400"/>
              <a:buNone/>
            </a:pPr>
            <a:r>
              <a:t/>
            </a:r>
            <a:endParaRPr b="1" sz="1800">
              <a:latin typeface="Anonymous Pro"/>
              <a:ea typeface="Anonymous Pro"/>
              <a:cs typeface="Anonymous Pro"/>
              <a:sym typeface="Anonymous Pro"/>
            </a:endParaRPr>
          </a:p>
          <a:p>
            <a:pPr indent="0" lvl="0" marL="0" rtl="0" algn="l">
              <a:lnSpc>
                <a:spcPct val="115000"/>
              </a:lnSpc>
              <a:spcBef>
                <a:spcPts val="0"/>
              </a:spcBef>
              <a:spcAft>
                <a:spcPts val="0"/>
              </a:spcAft>
              <a:buSzPts val="1400"/>
              <a:buNone/>
            </a:pPr>
            <a:r>
              <a:rPr b="1" lang="en" sz="1800">
                <a:latin typeface="Anonymous Pro"/>
                <a:ea typeface="Anonymous Pro"/>
                <a:cs typeface="Anonymous Pro"/>
                <a:sym typeface="Anonymous Pro"/>
              </a:rPr>
              <a:t>&gt; cd precept4/mysort</a:t>
            </a:r>
            <a:endParaRPr b="1" sz="1800">
              <a:latin typeface="Anonymous Pro"/>
              <a:ea typeface="Anonymous Pro"/>
              <a:cs typeface="Anonymous Pro"/>
              <a:sym typeface="Anonymous Pro"/>
            </a:endParaRPr>
          </a:p>
          <a:p>
            <a:pPr indent="0" lvl="0" marL="0" rtl="0" algn="l">
              <a:lnSpc>
                <a:spcPct val="115000"/>
              </a:lnSpc>
              <a:spcBef>
                <a:spcPts val="0"/>
              </a:spcBef>
              <a:spcAft>
                <a:spcPts val="0"/>
              </a:spcAft>
              <a:buSzPts val="1400"/>
              <a:buNone/>
            </a:pPr>
            <a:r>
              <a:t/>
            </a:r>
            <a:endParaRPr b="1" sz="1800">
              <a:latin typeface="Anonymous Pro"/>
              <a:ea typeface="Anonymous Pro"/>
              <a:cs typeface="Anonymous Pro"/>
              <a:sym typeface="Anonymous Pro"/>
            </a:endParaRPr>
          </a:p>
          <a:p>
            <a:pPr indent="0" lvl="0" marL="0" rtl="0" algn="l">
              <a:lnSpc>
                <a:spcPct val="115000"/>
              </a:lnSpc>
              <a:spcBef>
                <a:spcPts val="0"/>
              </a:spcBef>
              <a:spcAft>
                <a:spcPts val="0"/>
              </a:spcAft>
              <a:buSzPts val="1400"/>
              <a:buNone/>
            </a:pPr>
            <a:r>
              <a:rPr b="1" lang="en" sz="1800">
                <a:latin typeface="Anonymous Pro"/>
                <a:ea typeface="Anonymous Pro"/>
                <a:cs typeface="Anonymous Pro"/>
                <a:sym typeface="Anonymous Pro"/>
              </a:rPr>
              <a:t># run test framework</a:t>
            </a:r>
            <a:endParaRPr b="1" sz="1800">
              <a:latin typeface="Anonymous Pro"/>
              <a:ea typeface="Anonymous Pro"/>
              <a:cs typeface="Anonymous Pro"/>
              <a:sym typeface="Anonymous Pro"/>
            </a:endParaRPr>
          </a:p>
          <a:p>
            <a:pPr indent="0" lvl="0" marL="0" rtl="0" algn="l">
              <a:lnSpc>
                <a:spcPct val="115000"/>
              </a:lnSpc>
              <a:spcBef>
                <a:spcPts val="0"/>
              </a:spcBef>
              <a:spcAft>
                <a:spcPts val="0"/>
              </a:spcAft>
              <a:buSzPts val="1400"/>
              <a:buNone/>
            </a:pPr>
            <a:r>
              <a:rPr b="1" lang="en" sz="1800">
                <a:latin typeface="Anonymous Pro"/>
                <a:ea typeface="Anonymous Pro"/>
                <a:cs typeface="Anonymous Pro"/>
                <a:sym typeface="Anonymous Pro"/>
              </a:rPr>
              <a:t>&gt; go test -v</a:t>
            </a:r>
            <a:endParaRPr b="1" sz="1800">
              <a:latin typeface="Anonymous Pro"/>
              <a:ea typeface="Anonymous Pro"/>
              <a:cs typeface="Anonymous Pro"/>
              <a:sym typeface="Anonymous Pro"/>
            </a:endParaRPr>
          </a:p>
          <a:p>
            <a:pPr indent="0" lvl="0" marL="0" rtl="0" algn="l">
              <a:lnSpc>
                <a:spcPct val="115000"/>
              </a:lnSpc>
              <a:spcBef>
                <a:spcPts val="0"/>
              </a:spcBef>
              <a:spcAft>
                <a:spcPts val="0"/>
              </a:spcAft>
              <a:buSzPts val="1400"/>
              <a:buNone/>
            </a:pPr>
            <a:r>
              <a:t/>
            </a:r>
            <a:endParaRPr b="1" sz="1800">
              <a:latin typeface="Anonymous Pro"/>
              <a:ea typeface="Anonymous Pro"/>
              <a:cs typeface="Anonymous Pro"/>
              <a:sym typeface="Anonymous Pro"/>
            </a:endParaRPr>
          </a:p>
          <a:p>
            <a:pPr indent="0" lvl="0" marL="0" rtl="0" algn="l">
              <a:lnSpc>
                <a:spcPct val="115000"/>
              </a:lnSpc>
              <a:spcBef>
                <a:spcPts val="0"/>
              </a:spcBef>
              <a:spcAft>
                <a:spcPts val="0"/>
              </a:spcAft>
              <a:buSzPts val="1400"/>
              <a:buNone/>
            </a:pPr>
            <a:r>
              <a:rPr b="1" lang="en" sz="1800">
                <a:latin typeface="Anonymous Pro"/>
                <a:ea typeface="Anonymous Pro"/>
                <a:cs typeface="Anonymous Pro"/>
                <a:sym typeface="Anonymous Pro"/>
              </a:rPr>
              <a:t># fix the bug and demonstrate tests pass</a:t>
            </a:r>
            <a:endParaRPr b="1" sz="1800">
              <a:latin typeface="Anonymous Pro"/>
              <a:ea typeface="Anonymous Pro"/>
              <a:cs typeface="Anonymous Pro"/>
              <a:sym typeface="Anonymous Pr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5"/>
          <p:cNvSpPr txBox="1"/>
          <p:nvPr>
            <p:ph type="title"/>
          </p:nvPr>
        </p:nvSpPr>
        <p:spPr>
          <a:xfrm>
            <a:off x="628650" y="113944"/>
            <a:ext cx="7886700" cy="9942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SzPts val="1400"/>
              <a:buNone/>
            </a:pPr>
            <a:r>
              <a:rPr lang="en"/>
              <a:t>Benchmarking - Basic Approach in Go</a:t>
            </a:r>
            <a:endParaRPr/>
          </a:p>
        </p:txBody>
      </p:sp>
      <p:sp>
        <p:nvSpPr>
          <p:cNvPr id="182" name="Google Shape;182;p5"/>
          <p:cNvSpPr txBox="1"/>
          <p:nvPr>
            <p:ph idx="1" type="body"/>
          </p:nvPr>
        </p:nvSpPr>
        <p:spPr>
          <a:xfrm>
            <a:off x="486525" y="940044"/>
            <a:ext cx="7886700" cy="3263400"/>
          </a:xfrm>
          <a:prstGeom prst="rect">
            <a:avLst/>
          </a:prstGeom>
          <a:noFill/>
          <a:ln>
            <a:noFill/>
          </a:ln>
        </p:spPr>
        <p:txBody>
          <a:bodyPr anchorCtr="0" anchor="t" bIns="34275" lIns="68575" spcFirstLastPara="1" rIns="68575" wrap="square" tIns="34275">
            <a:noAutofit/>
          </a:bodyPr>
          <a:lstStyle/>
          <a:p>
            <a:pPr indent="-317500" lvl="0" marL="457200" rtl="0" algn="l">
              <a:lnSpc>
                <a:spcPct val="90000"/>
              </a:lnSpc>
              <a:spcBef>
                <a:spcPts val="800"/>
              </a:spcBef>
              <a:spcAft>
                <a:spcPts val="0"/>
              </a:spcAft>
              <a:buSzPts val="1400"/>
              <a:buChar char="•"/>
            </a:pPr>
            <a:r>
              <a:rPr lang="en"/>
              <a:t>Benchmarks also reside in the </a:t>
            </a:r>
            <a:r>
              <a:rPr b="1" lang="en">
                <a:latin typeface="Anonymous Pro"/>
                <a:ea typeface="Anonymous Pro"/>
                <a:cs typeface="Anonymous Pro"/>
                <a:sym typeface="Anonymous Pro"/>
              </a:rPr>
              <a:t>_test.go </a:t>
            </a:r>
            <a:r>
              <a:rPr lang="en"/>
              <a:t>files</a:t>
            </a:r>
            <a:endParaRPr b="1">
              <a:latin typeface="Anonymous Pro"/>
              <a:ea typeface="Anonymous Pro"/>
              <a:cs typeface="Anonymous Pro"/>
              <a:sym typeface="Anonymous Pro"/>
            </a:endParaRPr>
          </a:p>
          <a:p>
            <a:pPr indent="0" lvl="0" marL="914400" rtl="0" algn="l">
              <a:lnSpc>
                <a:spcPct val="90000"/>
              </a:lnSpc>
              <a:spcBef>
                <a:spcPts val="800"/>
              </a:spcBef>
              <a:spcAft>
                <a:spcPts val="0"/>
              </a:spcAft>
              <a:buSzPts val="1400"/>
              <a:buNone/>
            </a:pPr>
            <a:r>
              <a:t/>
            </a:r>
            <a:endParaRPr b="1">
              <a:latin typeface="Anonymous Pro"/>
              <a:ea typeface="Anonymous Pro"/>
              <a:cs typeface="Anonymous Pro"/>
              <a:sym typeface="Anonymous Pro"/>
            </a:endParaRPr>
          </a:p>
          <a:p>
            <a:pPr indent="-317500" lvl="0" marL="457200" rtl="0" algn="l">
              <a:lnSpc>
                <a:spcPct val="90000"/>
              </a:lnSpc>
              <a:spcBef>
                <a:spcPts val="800"/>
              </a:spcBef>
              <a:spcAft>
                <a:spcPts val="0"/>
              </a:spcAft>
              <a:buSzPts val="1400"/>
              <a:buChar char="•"/>
            </a:pPr>
            <a:r>
              <a:rPr lang="en"/>
              <a:t>Import “</a:t>
            </a:r>
            <a:r>
              <a:rPr b="1" lang="en">
                <a:latin typeface="Anonymous Pro"/>
                <a:ea typeface="Anonymous Pro"/>
                <a:cs typeface="Anonymous Pro"/>
                <a:sym typeface="Anonymous Pro"/>
              </a:rPr>
              <a:t>testing</a:t>
            </a:r>
            <a:r>
              <a:rPr lang="en"/>
              <a:t>”</a:t>
            </a:r>
            <a:endParaRPr b="1">
              <a:latin typeface="Anonymous Pro"/>
              <a:ea typeface="Anonymous Pro"/>
              <a:cs typeface="Anonymous Pro"/>
              <a:sym typeface="Anonymous Pro"/>
            </a:endParaRPr>
          </a:p>
          <a:p>
            <a:pPr indent="0" lvl="0" marL="457200" rtl="0" algn="l">
              <a:lnSpc>
                <a:spcPct val="90000"/>
              </a:lnSpc>
              <a:spcBef>
                <a:spcPts val="800"/>
              </a:spcBef>
              <a:spcAft>
                <a:spcPts val="0"/>
              </a:spcAft>
              <a:buSzPts val="1400"/>
              <a:buNone/>
            </a:pPr>
            <a:r>
              <a:t/>
            </a:r>
            <a:endParaRPr b="1">
              <a:latin typeface="Anonymous Pro"/>
              <a:ea typeface="Anonymous Pro"/>
              <a:cs typeface="Anonymous Pro"/>
              <a:sym typeface="Anonymous Pro"/>
            </a:endParaRPr>
          </a:p>
          <a:p>
            <a:pPr indent="-317500" lvl="0" marL="457200" rtl="0" algn="l">
              <a:lnSpc>
                <a:spcPct val="90000"/>
              </a:lnSpc>
              <a:spcBef>
                <a:spcPts val="800"/>
              </a:spcBef>
              <a:spcAft>
                <a:spcPts val="0"/>
              </a:spcAft>
              <a:buSzPts val="1400"/>
              <a:buChar char="•"/>
            </a:pPr>
            <a:r>
              <a:rPr lang="en"/>
              <a:t>Benchmark functions need to have the “</a:t>
            </a:r>
            <a:r>
              <a:rPr b="1" lang="en">
                <a:latin typeface="Anonymous Pro"/>
                <a:ea typeface="Anonymous Pro"/>
                <a:cs typeface="Anonymous Pro"/>
                <a:sym typeface="Anonymous Pro"/>
              </a:rPr>
              <a:t>Benchmark</a:t>
            </a:r>
            <a:r>
              <a:rPr lang="en"/>
              <a:t>” prefix, and the next character in the function name should be capitalized</a:t>
            </a:r>
            <a:endParaRPr/>
          </a:p>
          <a:p>
            <a:pPr indent="0" lvl="0" marL="457200" rtl="0" algn="l">
              <a:lnSpc>
                <a:spcPct val="90000"/>
              </a:lnSpc>
              <a:spcBef>
                <a:spcPts val="800"/>
              </a:spcBef>
              <a:spcAft>
                <a:spcPts val="0"/>
              </a:spcAft>
              <a:buSzPts val="1400"/>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